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8"/>
  </p:notesMasterIdLst>
  <p:sldIdLst>
    <p:sldId id="256" r:id="rId2"/>
    <p:sldId id="267" r:id="rId3"/>
    <p:sldId id="264" r:id="rId4"/>
    <p:sldId id="265" r:id="rId5"/>
    <p:sldId id="266" r:id="rId6"/>
    <p:sldId id="257" r:id="rId7"/>
    <p:sldId id="258" r:id="rId8"/>
    <p:sldId id="259" r:id="rId9"/>
    <p:sldId id="260" r:id="rId10"/>
    <p:sldId id="261" r:id="rId11"/>
    <p:sldId id="262" r:id="rId12"/>
    <p:sldId id="268" r:id="rId13"/>
    <p:sldId id="269" r:id="rId14"/>
    <p:sldId id="271" r:id="rId15"/>
    <p:sldId id="263" r:id="rId16"/>
    <p:sldId id="270" r:id="rId17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184CFF-51AB-408A-A85E-007A8A4B0396}" v="41" dt="2023-12-06T16:24:53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00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749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687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452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085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140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240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246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742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7435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3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8411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729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511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854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8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27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980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203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7" Type="http://schemas.openxmlformats.org/officeDocument/2006/relationships/hyperlink" Target="https://gamma.app" TargetMode="Externa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github.com/orgs/Team-DS01/repositories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hyperlink" Target="https://gamma.app" TargetMode="External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Retail Inventory Management Analysis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our presentation on retail inventory management analysis. We will guide you through the key steps to effectively manage your inventory.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786086" y="5578197"/>
            <a:ext cx="21640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b="1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</a:rPr>
              <a:t>                                                                         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</a:rPr>
              <a:t>                                                                      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</a:rPr>
              <a:t>                                                                </a:t>
            </a:r>
            <a:endParaRPr lang="en-US" sz="2187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1860063-A0AE-D865-189C-563F07FC6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4"/>
    </mc:Choice>
    <mc:Fallback xmlns="">
      <p:transition spd="slow" advTm="14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037993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Evaluation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3133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the evaluation purpose we used the accuracy score from the Linear Regression Model itself. We divided the data into training sets and testing sets. - trained the model using 70% of data and tested the model using 30% of data. Got accuracy of 97.14%%.</a:t>
            </a:r>
            <a:endParaRPr lang="en-US" sz="1750" dirty="0"/>
          </a:p>
        </p:txBody>
      </p:sp>
      <p:pic>
        <p:nvPicPr>
          <p:cNvPr id="8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D28A5262-64F6-6FA5-5F32-3B904D1BB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8"/>
    </mc:Choice>
    <mc:Fallback xmlns="">
      <p:transition spd="slow" advTm="1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94310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Deployment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970728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4"/>
          <p:cNvSpPr/>
          <p:nvPr/>
        </p:nvSpPr>
        <p:spPr>
          <a:xfrm>
            <a:off x="4712970" y="3192899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762256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Deployed the model in the web using the flask. The model can be accessed via  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/>
              </a:rPr>
              <a:t>https://github.com/orgs/Team-DS01/repositories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4917400"/>
            <a:ext cx="9306401" cy="1369100"/>
          </a:xfrm>
          <a:prstGeom prst="roundRect">
            <a:avLst>
              <a:gd name="adj" fmla="val 4869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4712970" y="5139570"/>
            <a:ext cx="8862060" cy="124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Taken inputs for fields as customer age, quantity, price, gender, age, payment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method and invoice data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4712970" y="5708928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pic>
        <p:nvPicPr>
          <p:cNvPr id="12" name="Image 1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B46A8D0D-9998-ADAC-2C11-CDCD435D6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5"/>
    </mc:Choice>
    <mc:Fallback xmlns="">
      <p:transition spd="slow" advTm="9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9826-04A5-C455-6333-E78BF6A14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1CAC6-A839-0C94-E7B4-754EC7AB5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991" y="5439413"/>
            <a:ext cx="4807480" cy="691514"/>
          </a:xfrm>
        </p:spPr>
        <p:txBody>
          <a:bodyPr/>
          <a:lstStyle/>
          <a:p>
            <a:r>
              <a:rPr lang="en-IN" sz="2400" dirty="0"/>
              <a:t>Orders quantity per month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69A0C-7ACF-20A6-5582-CD4183F02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16237" y="5439413"/>
            <a:ext cx="4125190" cy="691516"/>
          </a:xfrm>
        </p:spPr>
        <p:txBody>
          <a:bodyPr/>
          <a:lstStyle/>
          <a:p>
            <a:r>
              <a:rPr lang="en-IN" sz="2400" dirty="0"/>
              <a:t>Orders price per month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3DECE-7B82-FEFC-4A07-ECF3C020CC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2400" dirty="0"/>
              <a:t>Age distribution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30C296E-6675-7A6F-ADCC-E4BD786CE21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2447" r="2447"/>
          <a:stretch>
            <a:fillRect/>
          </a:stretch>
        </p:blipFill>
        <p:spPr>
          <a:xfrm>
            <a:off x="394855" y="2109355"/>
            <a:ext cx="4987636" cy="317961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BD79D-7B68-5A27-DAA8-641B13E4A8C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238991" y="6130927"/>
            <a:ext cx="4807480" cy="1101542"/>
          </a:xfrm>
        </p:spPr>
        <p:txBody>
          <a:bodyPr/>
          <a:lstStyle/>
          <a:p>
            <a:r>
              <a:rPr lang="en-IN" dirty="0"/>
              <a:t>We collected how many orders are there in particular month so that we can modify the goods according to  monthly sales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E3B05D-B449-89D8-CBF3-AD09D05446D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5284374" y="6130926"/>
            <a:ext cx="3860358" cy="1101542"/>
          </a:xfrm>
        </p:spPr>
        <p:txBody>
          <a:bodyPr/>
          <a:lstStyle/>
          <a:p>
            <a:r>
              <a:rPr lang="en-IN" dirty="0"/>
              <a:t>With these graphs we came to know how much revenue is generating per month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6DE6C1-5811-8099-5B10-FD04193D2140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With these, many shopping malls can know which age group are visiting stores and it will helpful for retailers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44E24A7-1194-496B-3D27-53C54E905492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l="2424" r="2424"/>
          <a:stretch>
            <a:fillRect/>
          </a:stretch>
        </p:blipFill>
        <p:spPr>
          <a:xfrm>
            <a:off x="9445336" y="2109355"/>
            <a:ext cx="4717473" cy="3179618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6FC2E21-65E0-61B0-5225-6AA4F2B6A1D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6"/>
          <a:srcRect l="2424" r="2424"/>
          <a:stretch>
            <a:fillRect/>
          </a:stretch>
        </p:blipFill>
        <p:spPr>
          <a:xfrm>
            <a:off x="5382491" y="2109355"/>
            <a:ext cx="3958936" cy="3179618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ECB244E-BCE4-2165-E6AB-0CD091EF3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401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64"/>
    </mc:Choice>
    <mc:Fallback xmlns="">
      <p:transition spd="slow" advTm="13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9FF6-80D0-ED9F-B043-603AB446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B3181-4C0A-7713-0A0F-A1089D379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336" y="5439413"/>
            <a:ext cx="4745135" cy="961387"/>
          </a:xfrm>
        </p:spPr>
        <p:txBody>
          <a:bodyPr/>
          <a:lstStyle/>
          <a:p>
            <a:r>
              <a:rPr lang="en-IN" sz="2400" dirty="0"/>
              <a:t>Training and testing models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D3630F1-2CDB-0DD0-ED73-7E8E81BC3C6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16510" b="16510"/>
          <a:stretch>
            <a:fillRect/>
          </a:stretch>
        </p:blipFill>
        <p:spPr>
          <a:xfrm>
            <a:off x="301336" y="2016760"/>
            <a:ext cx="7117773" cy="342265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BAA1E-96A5-1895-8A6D-10AFB8154D01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01336" y="6608618"/>
            <a:ext cx="4745135" cy="1554121"/>
          </a:xfrm>
        </p:spPr>
        <p:txBody>
          <a:bodyPr>
            <a:normAutofit/>
          </a:bodyPr>
          <a:lstStyle/>
          <a:p>
            <a:r>
              <a:rPr lang="en-IN" dirty="0"/>
              <a:t>We trained and tested these models as shown in the above graph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F6DD293-1CB6-7046-7C40-E7350A348C2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l="2424" r="2424"/>
          <a:stretch>
            <a:fillRect/>
          </a:stretch>
        </p:blipFill>
        <p:spPr>
          <a:xfrm>
            <a:off x="8260773" y="2016759"/>
            <a:ext cx="5870862" cy="334495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E4B518-0848-343B-4055-CE5F9BBA552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476508" y="6494319"/>
            <a:ext cx="4655128" cy="841664"/>
          </a:xfrm>
        </p:spPr>
        <p:txBody>
          <a:bodyPr/>
          <a:lstStyle/>
          <a:p>
            <a:r>
              <a:rPr lang="en-IN" dirty="0"/>
              <a:t>We got accuracy of 97.16% by training and testing the </a:t>
            </a:r>
            <a:r>
              <a:rPr lang="en-IN" dirty="0" err="1"/>
              <a:t>modles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E7FBEA6-D1FF-C4F7-16A5-A000956372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79331" y="5746172"/>
            <a:ext cx="3661314" cy="654627"/>
          </a:xfrm>
        </p:spPr>
        <p:txBody>
          <a:bodyPr/>
          <a:lstStyle/>
          <a:p>
            <a:r>
              <a:rPr lang="en-IN" sz="2400" dirty="0"/>
              <a:t>Accuracy score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46B8E6F-3EA9-ED0A-86DE-D3AFB8A49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205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3"/>
    </mc:Choice>
    <mc:Fallback xmlns="">
      <p:transition spd="slow" advTm="9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0B65-282B-6D11-8BD8-CDF7FBD2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E9510-3A57-A2EB-876C-7AEC8B0AE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282AD-CD69-1F11-946C-985599278098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22734-C410-25C9-9EE8-DA481FE00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F7B7B0-9B65-4AC7-5D7C-6F5D22DCD06F}"/>
              </a:ext>
            </a:extLst>
          </p:cNvPr>
          <p:cNvSpPr>
            <a:spLocks noGrp="1"/>
          </p:cNvSpPr>
          <p:nvPr>
            <p:ph type="pic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8C9CF9-DBD0-4DF4-A033-75EED494225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4345AD-36B6-90AF-BA2A-10F17CDA8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D67E3E-134C-C17B-7965-BF8F11633C1A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" name="WhatsApp Video 2023-12-06 at 23.10.26">
            <a:hlinkClick r:id="" action="ppaction://media"/>
            <a:extLst>
              <a:ext uri="{FF2B5EF4-FFF2-40B4-BE49-F238E27FC236}">
                <a16:creationId xmlns:a16="http://schemas.microsoft.com/office/drawing/2014/main" id="{927B7819-DDD9-9CD3-1E19-95C6956C35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523" y="26053"/>
            <a:ext cx="13892270" cy="723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245525"/>
            <a:ext cx="507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Predictions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advanced analytics and artificial intelligence we can bring more benefits to the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custiomers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as well as price holders by encouraging small businessman .With these predictions we can create employee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oppurtuinities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various domain people.</a:t>
            </a:r>
            <a:endParaRPr lang="en-US" sz="1750" dirty="0"/>
          </a:p>
        </p:txBody>
      </p:sp>
      <p:pic>
        <p:nvPicPr>
          <p:cNvPr id="7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BCF82413-33EA-0BBB-94FC-C7640DE43C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3"/>
    </mc:Choice>
    <mc:Fallback xmlns="">
      <p:transition spd="slow" advTm="15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hank you slide for ppt">
            <a:extLst>
              <a:ext uri="{FF2B5EF4-FFF2-40B4-BE49-F238E27FC236}">
                <a16:creationId xmlns:a16="http://schemas.microsoft.com/office/drawing/2014/main" id="{27180EB3-29EE-83A1-DEEF-1A82A02A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946"/>
            <a:ext cx="13903035" cy="772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8A2A81-6B25-14E6-8BC2-5DEE75C265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29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"/>
    </mc:Choice>
    <mc:Fallback xmlns="">
      <p:transition spd="slow" advTm="3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1756E-0B24-ABE3-837E-EAB06C05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352" y="1636341"/>
            <a:ext cx="10513696" cy="760836"/>
          </a:xfrm>
        </p:spPr>
        <p:txBody>
          <a:bodyPr/>
          <a:lstStyle/>
          <a:p>
            <a:pPr algn="ctr"/>
            <a:r>
              <a:rPr lang="en-IN" sz="4400" b="1" i="0" u="none" strike="noStrike" cap="none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Our Team</a:t>
            </a:r>
            <a:br>
              <a:rPr lang="en-IN" sz="4400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AC3C-C0ED-D783-9A52-76027A1A0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039" y="4114225"/>
            <a:ext cx="5790190" cy="731657"/>
          </a:xfrm>
        </p:spPr>
        <p:txBody>
          <a:bodyPr/>
          <a:lstStyle/>
          <a:p>
            <a:r>
              <a:rPr lang="en" sz="2400" b="1" i="0" u="none" strike="noStrike" cap="none" dirty="0">
                <a:solidFill>
                  <a:srgbClr val="00B0F0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Ganesh (</a:t>
            </a:r>
            <a:r>
              <a:rPr lang="en" sz="2400" b="1" dirty="0">
                <a:solidFill>
                  <a:srgbClr val="00B0F0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Data Engineer</a:t>
            </a:r>
            <a:r>
              <a:rPr lang="en" sz="2400" b="1" i="0" u="none" strike="noStrike" cap="none" dirty="0">
                <a:solidFill>
                  <a:srgbClr val="00B0F0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)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1D786-40F2-7776-3063-D8349C5A3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49004" y="4073315"/>
            <a:ext cx="5790191" cy="701254"/>
          </a:xfrm>
        </p:spPr>
        <p:txBody>
          <a:bodyPr/>
          <a:lstStyle/>
          <a:p>
            <a:r>
              <a:rPr lang="en-US" sz="2400" b="1" dirty="0">
                <a:solidFill>
                  <a:srgbClr val="2CA6A3"/>
                </a:solidFill>
                <a:latin typeface="+mj-lt"/>
                <a:ea typeface="Fira Sans Extra Condensed"/>
                <a:sym typeface="Fira Sans Extra Condensed"/>
              </a:rPr>
              <a:t>Adithya Sai </a:t>
            </a:r>
            <a:r>
              <a:rPr lang="en-US" sz="2400" b="1" i="0" u="none" strike="noStrike" cap="none" dirty="0">
                <a:solidFill>
                  <a:srgbClr val="2CA6A3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(Data Scientist)</a:t>
            </a:r>
            <a:endParaRPr lang="en-US" sz="2400" b="1" i="0" u="none" strike="noStrike" cap="none" dirty="0">
              <a:solidFill>
                <a:srgbClr val="2CA6A3"/>
              </a:solidFill>
              <a:latin typeface="+mj-lt"/>
              <a:ea typeface="Fira Sans Extra Condensed"/>
              <a:cs typeface="Fira Sans Extra Condensed"/>
            </a:endParaRPr>
          </a:p>
          <a:p>
            <a:endParaRPr lang="en-IN" dirty="0"/>
          </a:p>
        </p:txBody>
      </p:sp>
      <p:grpSp>
        <p:nvGrpSpPr>
          <p:cNvPr id="5" name="Google Shape;268;p36">
            <a:extLst>
              <a:ext uri="{FF2B5EF4-FFF2-40B4-BE49-F238E27FC236}">
                <a16:creationId xmlns:a16="http://schemas.microsoft.com/office/drawing/2014/main" id="{2D647A8B-B8C4-7CF7-645E-E426602690EF}"/>
              </a:ext>
            </a:extLst>
          </p:cNvPr>
          <p:cNvGrpSpPr/>
          <p:nvPr/>
        </p:nvGrpSpPr>
        <p:grpSpPr>
          <a:xfrm>
            <a:off x="1018234" y="2764350"/>
            <a:ext cx="1349530" cy="1240710"/>
            <a:chOff x="1302850" y="238125"/>
            <a:chExt cx="5013000" cy="5238650"/>
          </a:xfrm>
        </p:grpSpPr>
        <p:sp>
          <p:nvSpPr>
            <p:cNvPr id="6" name="Google Shape;269;p36">
              <a:extLst>
                <a:ext uri="{FF2B5EF4-FFF2-40B4-BE49-F238E27FC236}">
                  <a16:creationId xmlns:a16="http://schemas.microsoft.com/office/drawing/2014/main" id="{A9AB1F39-CC2A-D604-E6C4-5DDFA09F953D}"/>
                </a:ext>
              </a:extLst>
            </p:cNvPr>
            <p:cNvSpPr/>
            <p:nvPr/>
          </p:nvSpPr>
          <p:spPr>
            <a:xfrm>
              <a:off x="1302850" y="238125"/>
              <a:ext cx="5013000" cy="5012700"/>
            </a:xfrm>
            <a:custGeom>
              <a:avLst/>
              <a:gdLst/>
              <a:ahLst/>
              <a:cxnLst/>
              <a:rect l="l" t="t" r="r" b="b"/>
              <a:pathLst>
                <a:path w="200520" h="200508" extrusionOk="0">
                  <a:moveTo>
                    <a:pt x="100260" y="0"/>
                  </a:moveTo>
                  <a:cubicBezTo>
                    <a:pt x="44892" y="0"/>
                    <a:pt x="0" y="44879"/>
                    <a:pt x="0" y="100260"/>
                  </a:cubicBezTo>
                  <a:cubicBezTo>
                    <a:pt x="0" y="131433"/>
                    <a:pt x="14227" y="159289"/>
                    <a:pt x="36552" y="177660"/>
                  </a:cubicBezTo>
                  <a:cubicBezTo>
                    <a:pt x="36793" y="177864"/>
                    <a:pt x="37047" y="178067"/>
                    <a:pt x="37290" y="178258"/>
                  </a:cubicBezTo>
                  <a:cubicBezTo>
                    <a:pt x="40480" y="180852"/>
                    <a:pt x="43850" y="183242"/>
                    <a:pt x="47359" y="185415"/>
                  </a:cubicBezTo>
                  <a:cubicBezTo>
                    <a:pt x="52698" y="188746"/>
                    <a:pt x="58369" y="191582"/>
                    <a:pt x="64319" y="193871"/>
                  </a:cubicBezTo>
                  <a:cubicBezTo>
                    <a:pt x="75468" y="198168"/>
                    <a:pt x="87597" y="200507"/>
                    <a:pt x="100260" y="200507"/>
                  </a:cubicBezTo>
                  <a:cubicBezTo>
                    <a:pt x="112693" y="200507"/>
                    <a:pt x="124593" y="198244"/>
                    <a:pt x="135578" y="194099"/>
                  </a:cubicBezTo>
                  <a:cubicBezTo>
                    <a:pt x="141719" y="191786"/>
                    <a:pt x="147580" y="188899"/>
                    <a:pt x="153072" y="185466"/>
                  </a:cubicBezTo>
                  <a:cubicBezTo>
                    <a:pt x="156314" y="183458"/>
                    <a:pt x="159429" y="181271"/>
                    <a:pt x="162404" y="178919"/>
                  </a:cubicBezTo>
                  <a:cubicBezTo>
                    <a:pt x="162646" y="178716"/>
                    <a:pt x="162900" y="178512"/>
                    <a:pt x="163154" y="178309"/>
                  </a:cubicBezTo>
                  <a:cubicBezTo>
                    <a:pt x="185937" y="159951"/>
                    <a:pt x="200519" y="131815"/>
                    <a:pt x="200519" y="100260"/>
                  </a:cubicBezTo>
                  <a:cubicBezTo>
                    <a:pt x="200519" y="44879"/>
                    <a:pt x="155628" y="0"/>
                    <a:pt x="100260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70;p36">
              <a:extLst>
                <a:ext uri="{FF2B5EF4-FFF2-40B4-BE49-F238E27FC236}">
                  <a16:creationId xmlns:a16="http://schemas.microsoft.com/office/drawing/2014/main" id="{DF3B0916-0560-9172-6E7D-5D3BE179A87F}"/>
                </a:ext>
              </a:extLst>
            </p:cNvPr>
            <p:cNvSpPr/>
            <p:nvPr/>
          </p:nvSpPr>
          <p:spPr>
            <a:xfrm>
              <a:off x="3802675" y="995550"/>
              <a:ext cx="4125" cy="650"/>
            </a:xfrm>
            <a:custGeom>
              <a:avLst/>
              <a:gdLst/>
              <a:ahLst/>
              <a:cxnLst/>
              <a:rect l="l" t="t" r="r" b="b"/>
              <a:pathLst>
                <a:path w="165" h="26" extrusionOk="0">
                  <a:moveTo>
                    <a:pt x="0" y="0"/>
                  </a:moveTo>
                  <a:lnTo>
                    <a:pt x="0" y="26"/>
                  </a:lnTo>
                  <a:cubicBezTo>
                    <a:pt x="51" y="12"/>
                    <a:pt x="114" y="12"/>
                    <a:pt x="165" y="12"/>
                  </a:cubicBezTo>
                  <a:cubicBezTo>
                    <a:pt x="114" y="12"/>
                    <a:pt x="51" y="0"/>
                    <a:pt x="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71;p36">
              <a:extLst>
                <a:ext uri="{FF2B5EF4-FFF2-40B4-BE49-F238E27FC236}">
                  <a16:creationId xmlns:a16="http://schemas.microsoft.com/office/drawing/2014/main" id="{1A2926A0-4758-3188-587F-6B1D4F366BDD}"/>
                </a:ext>
              </a:extLst>
            </p:cNvPr>
            <p:cNvSpPr/>
            <p:nvPr/>
          </p:nvSpPr>
          <p:spPr>
            <a:xfrm>
              <a:off x="3802675" y="1178275"/>
              <a:ext cx="1155675" cy="2189950"/>
            </a:xfrm>
            <a:custGeom>
              <a:avLst/>
              <a:gdLst/>
              <a:ahLst/>
              <a:cxnLst/>
              <a:rect l="l" t="t" r="r" b="b"/>
              <a:pathLst>
                <a:path w="46227" h="87598" extrusionOk="0">
                  <a:moveTo>
                    <a:pt x="0" y="1"/>
                  </a:moveTo>
                  <a:lnTo>
                    <a:pt x="0" y="87598"/>
                  </a:lnTo>
                  <a:lnTo>
                    <a:pt x="27614" y="87598"/>
                  </a:lnTo>
                  <a:cubicBezTo>
                    <a:pt x="27614" y="87598"/>
                    <a:pt x="44332" y="69532"/>
                    <a:pt x="45883" y="55827"/>
                  </a:cubicBezTo>
                  <a:cubicBezTo>
                    <a:pt x="46227" y="52762"/>
                    <a:pt x="45820" y="49915"/>
                    <a:pt x="44294" y="47538"/>
                  </a:cubicBezTo>
                  <a:cubicBezTo>
                    <a:pt x="40277" y="41283"/>
                    <a:pt x="36500" y="28671"/>
                    <a:pt x="30487" y="17113"/>
                  </a:cubicBezTo>
                  <a:cubicBezTo>
                    <a:pt x="27614" y="13732"/>
                    <a:pt x="24499" y="10680"/>
                    <a:pt x="21320" y="8151"/>
                  </a:cubicBezTo>
                  <a:cubicBezTo>
                    <a:pt x="12714" y="1336"/>
                    <a:pt x="2453" y="192"/>
                    <a:pt x="356" y="40"/>
                  </a:cubicBezTo>
                  <a:lnTo>
                    <a:pt x="356" y="1"/>
                  </a:lnTo>
                  <a:lnTo>
                    <a:pt x="343" y="1"/>
                  </a:lnTo>
                  <a:cubicBezTo>
                    <a:pt x="317" y="1"/>
                    <a:pt x="267" y="14"/>
                    <a:pt x="204" y="26"/>
                  </a:cubicBezTo>
                  <a:cubicBezTo>
                    <a:pt x="102" y="14"/>
                    <a:pt x="3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72;p36">
              <a:extLst>
                <a:ext uri="{FF2B5EF4-FFF2-40B4-BE49-F238E27FC236}">
                  <a16:creationId xmlns:a16="http://schemas.microsoft.com/office/drawing/2014/main" id="{191364C4-E6D3-61EE-407C-80460CF3FEB9}"/>
                </a:ext>
              </a:extLst>
            </p:cNvPr>
            <p:cNvSpPr/>
            <p:nvPr/>
          </p:nvSpPr>
          <p:spPr>
            <a:xfrm>
              <a:off x="2620300" y="1178275"/>
              <a:ext cx="1190950" cy="2189950"/>
            </a:xfrm>
            <a:custGeom>
              <a:avLst/>
              <a:gdLst/>
              <a:ahLst/>
              <a:cxnLst/>
              <a:rect l="l" t="t" r="r" b="b"/>
              <a:pathLst>
                <a:path w="47638" h="87598" extrusionOk="0">
                  <a:moveTo>
                    <a:pt x="47270" y="1"/>
                  </a:moveTo>
                  <a:lnTo>
                    <a:pt x="47270" y="40"/>
                  </a:lnTo>
                  <a:cubicBezTo>
                    <a:pt x="45171" y="204"/>
                    <a:pt x="34887" y="1362"/>
                    <a:pt x="26279" y="8188"/>
                  </a:cubicBezTo>
                  <a:cubicBezTo>
                    <a:pt x="22300" y="11341"/>
                    <a:pt x="18359" y="15512"/>
                    <a:pt x="14774" y="20139"/>
                  </a:cubicBezTo>
                  <a:cubicBezTo>
                    <a:pt x="9307" y="30807"/>
                    <a:pt x="5556" y="41817"/>
                    <a:pt x="1894" y="47538"/>
                  </a:cubicBezTo>
                  <a:cubicBezTo>
                    <a:pt x="369" y="49915"/>
                    <a:pt x="0" y="52762"/>
                    <a:pt x="433" y="55827"/>
                  </a:cubicBezTo>
                  <a:cubicBezTo>
                    <a:pt x="2327" y="69532"/>
                    <a:pt x="20024" y="87598"/>
                    <a:pt x="20024" y="87598"/>
                  </a:cubicBezTo>
                  <a:lnTo>
                    <a:pt x="47638" y="87598"/>
                  </a:lnTo>
                  <a:lnTo>
                    <a:pt x="47638" y="1"/>
                  </a:lnTo>
                  <a:cubicBezTo>
                    <a:pt x="47612" y="1"/>
                    <a:pt x="47562" y="14"/>
                    <a:pt x="47499" y="26"/>
                  </a:cubicBezTo>
                  <a:cubicBezTo>
                    <a:pt x="47397" y="14"/>
                    <a:pt x="47333" y="1"/>
                    <a:pt x="47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73;p36">
              <a:extLst>
                <a:ext uri="{FF2B5EF4-FFF2-40B4-BE49-F238E27FC236}">
                  <a16:creationId xmlns:a16="http://schemas.microsoft.com/office/drawing/2014/main" id="{6EF6ACDD-5971-BA8E-A0A8-ADAE4F8BCB95}"/>
                </a:ext>
              </a:extLst>
            </p:cNvPr>
            <p:cNvSpPr/>
            <p:nvPr/>
          </p:nvSpPr>
          <p:spPr>
            <a:xfrm>
              <a:off x="3806775" y="995550"/>
              <a:ext cx="4475" cy="650"/>
            </a:xfrm>
            <a:custGeom>
              <a:avLst/>
              <a:gdLst/>
              <a:ahLst/>
              <a:cxnLst/>
              <a:rect l="l" t="t" r="r" b="b"/>
              <a:pathLst>
                <a:path w="179" h="26" extrusionOk="0">
                  <a:moveTo>
                    <a:pt x="179" y="0"/>
                  </a:moveTo>
                  <a:cubicBezTo>
                    <a:pt x="116" y="0"/>
                    <a:pt x="52" y="12"/>
                    <a:pt x="1" y="12"/>
                  </a:cubicBezTo>
                  <a:cubicBezTo>
                    <a:pt x="65" y="12"/>
                    <a:pt x="116" y="12"/>
                    <a:pt x="179" y="2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74;p36">
              <a:extLst>
                <a:ext uri="{FF2B5EF4-FFF2-40B4-BE49-F238E27FC236}">
                  <a16:creationId xmlns:a16="http://schemas.microsoft.com/office/drawing/2014/main" id="{CAC9FEBC-1BEE-8489-B485-93C41AA42EB0}"/>
                </a:ext>
              </a:extLst>
            </p:cNvPr>
            <p:cNvSpPr/>
            <p:nvPr/>
          </p:nvSpPr>
          <p:spPr>
            <a:xfrm>
              <a:off x="3579550" y="2963925"/>
              <a:ext cx="444350" cy="753300"/>
            </a:xfrm>
            <a:custGeom>
              <a:avLst/>
              <a:gdLst/>
              <a:ahLst/>
              <a:cxnLst/>
              <a:rect l="l" t="t" r="r" b="b"/>
              <a:pathLst>
                <a:path w="17774" h="30132" extrusionOk="0">
                  <a:moveTo>
                    <a:pt x="0" y="0"/>
                  </a:moveTo>
                  <a:lnTo>
                    <a:pt x="0" y="30131"/>
                  </a:lnTo>
                  <a:lnTo>
                    <a:pt x="17774" y="30131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75;p36">
              <a:extLst>
                <a:ext uri="{FF2B5EF4-FFF2-40B4-BE49-F238E27FC236}">
                  <a16:creationId xmlns:a16="http://schemas.microsoft.com/office/drawing/2014/main" id="{B23ABAE4-AF73-FF84-4EF1-2D3D60AFCB2D}"/>
                </a:ext>
              </a:extLst>
            </p:cNvPr>
            <p:cNvSpPr/>
            <p:nvPr/>
          </p:nvSpPr>
          <p:spPr>
            <a:xfrm>
              <a:off x="3579550" y="3455625"/>
              <a:ext cx="445300" cy="167850"/>
            </a:xfrm>
            <a:custGeom>
              <a:avLst/>
              <a:gdLst/>
              <a:ahLst/>
              <a:cxnLst/>
              <a:rect l="l" t="t" r="r" b="b"/>
              <a:pathLst>
                <a:path w="17812" h="6714" extrusionOk="0">
                  <a:moveTo>
                    <a:pt x="9039" y="1"/>
                  </a:moveTo>
                  <a:cubicBezTo>
                    <a:pt x="4196" y="1"/>
                    <a:pt x="0" y="801"/>
                    <a:pt x="0" y="2645"/>
                  </a:cubicBezTo>
                  <a:cubicBezTo>
                    <a:pt x="0" y="4501"/>
                    <a:pt x="4196" y="6713"/>
                    <a:pt x="9039" y="6713"/>
                  </a:cubicBezTo>
                  <a:cubicBezTo>
                    <a:pt x="13883" y="6713"/>
                    <a:pt x="17811" y="5213"/>
                    <a:pt x="17811" y="3357"/>
                  </a:cubicBezTo>
                  <a:cubicBezTo>
                    <a:pt x="17811" y="1501"/>
                    <a:pt x="13883" y="1"/>
                    <a:pt x="9039" y="1"/>
                  </a:cubicBez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76;p36">
              <a:extLst>
                <a:ext uri="{FF2B5EF4-FFF2-40B4-BE49-F238E27FC236}">
                  <a16:creationId xmlns:a16="http://schemas.microsoft.com/office/drawing/2014/main" id="{B96B2A80-2720-DAEE-7903-358E259DE522}"/>
                </a:ext>
              </a:extLst>
            </p:cNvPr>
            <p:cNvSpPr/>
            <p:nvPr/>
          </p:nvSpPr>
          <p:spPr>
            <a:xfrm>
              <a:off x="1915325" y="3087575"/>
              <a:ext cx="3780425" cy="2139650"/>
            </a:xfrm>
            <a:custGeom>
              <a:avLst/>
              <a:gdLst/>
              <a:ahLst/>
              <a:cxnLst/>
              <a:rect l="l" t="t" r="r" b="b"/>
              <a:pathLst>
                <a:path w="151217" h="85586" extrusionOk="0">
                  <a:moveTo>
                    <a:pt x="66569" y="0"/>
                  </a:moveTo>
                  <a:cubicBezTo>
                    <a:pt x="66569" y="0"/>
                    <a:pt x="38052" y="8098"/>
                    <a:pt x="31098" y="11149"/>
                  </a:cubicBezTo>
                  <a:cubicBezTo>
                    <a:pt x="28988" y="12090"/>
                    <a:pt x="3802" y="54249"/>
                    <a:pt x="1" y="67154"/>
                  </a:cubicBezTo>
                  <a:cubicBezTo>
                    <a:pt x="2772" y="69391"/>
                    <a:pt x="27042" y="83325"/>
                    <a:pt x="30081" y="85219"/>
                  </a:cubicBezTo>
                  <a:cubicBezTo>
                    <a:pt x="30276" y="85340"/>
                    <a:pt x="30471" y="85399"/>
                    <a:pt x="30666" y="85399"/>
                  </a:cubicBezTo>
                  <a:cubicBezTo>
                    <a:pt x="34974" y="85399"/>
                    <a:pt x="39401" y="57100"/>
                    <a:pt x="44161" y="57100"/>
                  </a:cubicBezTo>
                  <a:cubicBezTo>
                    <a:pt x="44311" y="57100"/>
                    <a:pt x="44461" y="57128"/>
                    <a:pt x="44612" y="57186"/>
                  </a:cubicBezTo>
                  <a:cubicBezTo>
                    <a:pt x="54275" y="60898"/>
                    <a:pt x="64789" y="62933"/>
                    <a:pt x="75761" y="62933"/>
                  </a:cubicBezTo>
                  <a:cubicBezTo>
                    <a:pt x="86530" y="62933"/>
                    <a:pt x="96853" y="60975"/>
                    <a:pt x="106375" y="57389"/>
                  </a:cubicBezTo>
                  <a:cubicBezTo>
                    <a:pt x="106532" y="57330"/>
                    <a:pt x="106689" y="57301"/>
                    <a:pt x="106846" y="57301"/>
                  </a:cubicBezTo>
                  <a:cubicBezTo>
                    <a:pt x="111767" y="57301"/>
                    <a:pt x="116572" y="85586"/>
                    <a:pt x="121026" y="85586"/>
                  </a:cubicBezTo>
                  <a:cubicBezTo>
                    <a:pt x="121233" y="85586"/>
                    <a:pt x="121439" y="85525"/>
                    <a:pt x="121645" y="85397"/>
                  </a:cubicBezTo>
                  <a:cubicBezTo>
                    <a:pt x="124442" y="83656"/>
                    <a:pt x="148635" y="67281"/>
                    <a:pt x="151216" y="65233"/>
                  </a:cubicBezTo>
                  <a:cubicBezTo>
                    <a:pt x="148304" y="53499"/>
                    <a:pt x="122865" y="13031"/>
                    <a:pt x="120157" y="11149"/>
                  </a:cubicBezTo>
                  <a:cubicBezTo>
                    <a:pt x="113851" y="6764"/>
                    <a:pt x="84343" y="1233"/>
                    <a:pt x="84330" y="1233"/>
                  </a:cubicBezTo>
                  <a:cubicBezTo>
                    <a:pt x="84228" y="1157"/>
                    <a:pt x="66569" y="0"/>
                    <a:pt x="66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77;p36">
              <a:extLst>
                <a:ext uri="{FF2B5EF4-FFF2-40B4-BE49-F238E27FC236}">
                  <a16:creationId xmlns:a16="http://schemas.microsoft.com/office/drawing/2014/main" id="{BF9A932A-3DD3-0A72-81B3-41167B12AC7A}"/>
                </a:ext>
              </a:extLst>
            </p:cNvPr>
            <p:cNvSpPr/>
            <p:nvPr/>
          </p:nvSpPr>
          <p:spPr>
            <a:xfrm>
              <a:off x="3009975" y="2248125"/>
              <a:ext cx="380475" cy="369050"/>
            </a:xfrm>
            <a:custGeom>
              <a:avLst/>
              <a:gdLst/>
              <a:ahLst/>
              <a:cxnLst/>
              <a:rect l="l" t="t" r="r" b="b"/>
              <a:pathLst>
                <a:path w="15219" h="14762" extrusionOk="0">
                  <a:moveTo>
                    <a:pt x="5301" y="1"/>
                  </a:moveTo>
                  <a:cubicBezTo>
                    <a:pt x="1399" y="1"/>
                    <a:pt x="0" y="1743"/>
                    <a:pt x="0" y="5824"/>
                  </a:cubicBezTo>
                  <a:cubicBezTo>
                    <a:pt x="0" y="9892"/>
                    <a:pt x="4272" y="14762"/>
                    <a:pt x="8162" y="14762"/>
                  </a:cubicBezTo>
                  <a:cubicBezTo>
                    <a:pt x="12053" y="14762"/>
                    <a:pt x="15218" y="11456"/>
                    <a:pt x="15218" y="7375"/>
                  </a:cubicBezTo>
                  <a:cubicBezTo>
                    <a:pt x="15218" y="3306"/>
                    <a:pt x="9192" y="1"/>
                    <a:pt x="5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78;p36">
              <a:extLst>
                <a:ext uri="{FF2B5EF4-FFF2-40B4-BE49-F238E27FC236}">
                  <a16:creationId xmlns:a16="http://schemas.microsoft.com/office/drawing/2014/main" id="{B3CB2E44-FFFF-A5A7-EE76-D6CB961989F4}"/>
                </a:ext>
              </a:extLst>
            </p:cNvPr>
            <p:cNvSpPr/>
            <p:nvPr/>
          </p:nvSpPr>
          <p:spPr>
            <a:xfrm>
              <a:off x="4253025" y="2248125"/>
              <a:ext cx="380500" cy="369050"/>
            </a:xfrm>
            <a:custGeom>
              <a:avLst/>
              <a:gdLst/>
              <a:ahLst/>
              <a:cxnLst/>
              <a:rect l="l" t="t" r="r" b="b"/>
              <a:pathLst>
                <a:path w="15220" h="14762" extrusionOk="0">
                  <a:moveTo>
                    <a:pt x="9917" y="1"/>
                  </a:moveTo>
                  <a:cubicBezTo>
                    <a:pt x="6027" y="1"/>
                    <a:pt x="1" y="3306"/>
                    <a:pt x="1" y="7375"/>
                  </a:cubicBezTo>
                  <a:cubicBezTo>
                    <a:pt x="1" y="11456"/>
                    <a:pt x="3154" y="14762"/>
                    <a:pt x="7057" y="14762"/>
                  </a:cubicBezTo>
                  <a:cubicBezTo>
                    <a:pt x="10948" y="14762"/>
                    <a:pt x="15219" y="9892"/>
                    <a:pt x="15219" y="5824"/>
                  </a:cubicBezTo>
                  <a:cubicBezTo>
                    <a:pt x="15219" y="1743"/>
                    <a:pt x="13821" y="1"/>
                    <a:pt x="9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79;p36">
              <a:extLst>
                <a:ext uri="{FF2B5EF4-FFF2-40B4-BE49-F238E27FC236}">
                  <a16:creationId xmlns:a16="http://schemas.microsoft.com/office/drawing/2014/main" id="{9B19571D-385B-E95F-1C57-20BDEA8C03F2}"/>
                </a:ext>
              </a:extLst>
            </p:cNvPr>
            <p:cNvSpPr/>
            <p:nvPr/>
          </p:nvSpPr>
          <p:spPr>
            <a:xfrm>
              <a:off x="3128850" y="1315275"/>
              <a:ext cx="1395650" cy="1865750"/>
            </a:xfrm>
            <a:custGeom>
              <a:avLst/>
              <a:gdLst/>
              <a:ahLst/>
              <a:cxnLst/>
              <a:rect l="l" t="t" r="r" b="b"/>
              <a:pathLst>
                <a:path w="55826" h="74630" extrusionOk="0">
                  <a:moveTo>
                    <a:pt x="27906" y="1"/>
                  </a:moveTo>
                  <a:cubicBezTo>
                    <a:pt x="12497" y="1"/>
                    <a:pt x="0" y="12345"/>
                    <a:pt x="0" y="32955"/>
                  </a:cubicBezTo>
                  <a:cubicBezTo>
                    <a:pt x="0" y="53551"/>
                    <a:pt x="12497" y="74630"/>
                    <a:pt x="27906" y="74630"/>
                  </a:cubicBezTo>
                  <a:cubicBezTo>
                    <a:pt x="43328" y="74630"/>
                    <a:pt x="55825" y="53551"/>
                    <a:pt x="55825" y="32955"/>
                  </a:cubicBezTo>
                  <a:cubicBezTo>
                    <a:pt x="55825" y="12345"/>
                    <a:pt x="43328" y="1"/>
                    <a:pt x="27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80;p36">
              <a:extLst>
                <a:ext uri="{FF2B5EF4-FFF2-40B4-BE49-F238E27FC236}">
                  <a16:creationId xmlns:a16="http://schemas.microsoft.com/office/drawing/2014/main" id="{F00478A9-CA70-5D81-348B-4B0FD902F48A}"/>
                </a:ext>
              </a:extLst>
            </p:cNvPr>
            <p:cNvSpPr/>
            <p:nvPr/>
          </p:nvSpPr>
          <p:spPr>
            <a:xfrm>
              <a:off x="3138375" y="2237025"/>
              <a:ext cx="1376575" cy="390450"/>
            </a:xfrm>
            <a:custGeom>
              <a:avLst/>
              <a:gdLst/>
              <a:ahLst/>
              <a:cxnLst/>
              <a:rect l="l" t="t" r="r" b="b"/>
              <a:pathLst>
                <a:path w="55063" h="15618" extrusionOk="0">
                  <a:moveTo>
                    <a:pt x="1018" y="0"/>
                  </a:moveTo>
                  <a:cubicBezTo>
                    <a:pt x="1018" y="0"/>
                    <a:pt x="1" y="7971"/>
                    <a:pt x="3230" y="15193"/>
                  </a:cubicBezTo>
                  <a:cubicBezTo>
                    <a:pt x="3230" y="15193"/>
                    <a:pt x="4315" y="15584"/>
                    <a:pt x="6651" y="15584"/>
                  </a:cubicBezTo>
                  <a:cubicBezTo>
                    <a:pt x="9917" y="15584"/>
                    <a:pt x="15627" y="14819"/>
                    <a:pt x="24233" y="11150"/>
                  </a:cubicBezTo>
                  <a:cubicBezTo>
                    <a:pt x="24233" y="11150"/>
                    <a:pt x="25923" y="10358"/>
                    <a:pt x="27366" y="10358"/>
                  </a:cubicBezTo>
                  <a:cubicBezTo>
                    <a:pt x="27419" y="10358"/>
                    <a:pt x="27472" y="10359"/>
                    <a:pt x="27525" y="10362"/>
                  </a:cubicBezTo>
                  <a:lnTo>
                    <a:pt x="27525" y="10387"/>
                  </a:lnTo>
                  <a:cubicBezTo>
                    <a:pt x="27578" y="10385"/>
                    <a:pt x="27632" y="10384"/>
                    <a:pt x="27686" y="10384"/>
                  </a:cubicBezTo>
                  <a:cubicBezTo>
                    <a:pt x="29141" y="10384"/>
                    <a:pt x="30831" y="11175"/>
                    <a:pt x="30831" y="11175"/>
                  </a:cubicBezTo>
                  <a:cubicBezTo>
                    <a:pt x="39450" y="14854"/>
                    <a:pt x="45168" y="15618"/>
                    <a:pt x="48432" y="15618"/>
                  </a:cubicBezTo>
                  <a:cubicBezTo>
                    <a:pt x="50753" y="15618"/>
                    <a:pt x="51834" y="15231"/>
                    <a:pt x="51834" y="15231"/>
                  </a:cubicBezTo>
                  <a:cubicBezTo>
                    <a:pt x="55063" y="7997"/>
                    <a:pt x="54034" y="38"/>
                    <a:pt x="54034" y="38"/>
                  </a:cubicBezTo>
                  <a:lnTo>
                    <a:pt x="27525" y="38"/>
                  </a:lnTo>
                  <a:lnTo>
                    <a:pt x="2752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81;p36">
              <a:extLst>
                <a:ext uri="{FF2B5EF4-FFF2-40B4-BE49-F238E27FC236}">
                  <a16:creationId xmlns:a16="http://schemas.microsoft.com/office/drawing/2014/main" id="{3827C841-E414-3DE5-FA5C-6D73F86A47AA}"/>
                </a:ext>
              </a:extLst>
            </p:cNvPr>
            <p:cNvSpPr/>
            <p:nvPr/>
          </p:nvSpPr>
          <p:spPr>
            <a:xfrm>
              <a:off x="2584375" y="1086750"/>
              <a:ext cx="2419200" cy="1488150"/>
            </a:xfrm>
            <a:custGeom>
              <a:avLst/>
              <a:gdLst/>
              <a:ahLst/>
              <a:cxnLst/>
              <a:rect l="l" t="t" r="r" b="b"/>
              <a:pathLst>
                <a:path w="96768" h="59526" extrusionOk="0">
                  <a:moveTo>
                    <a:pt x="48707" y="0"/>
                  </a:moveTo>
                  <a:lnTo>
                    <a:pt x="48707" y="26"/>
                  </a:lnTo>
                  <a:cubicBezTo>
                    <a:pt x="18333" y="3662"/>
                    <a:pt x="0" y="50614"/>
                    <a:pt x="1704" y="59526"/>
                  </a:cubicBezTo>
                  <a:cubicBezTo>
                    <a:pt x="1704" y="59526"/>
                    <a:pt x="1755" y="59513"/>
                    <a:pt x="1870" y="59475"/>
                  </a:cubicBezTo>
                  <a:cubicBezTo>
                    <a:pt x="3497" y="58979"/>
                    <a:pt x="17228" y="55050"/>
                    <a:pt x="48732" y="54174"/>
                  </a:cubicBezTo>
                  <a:lnTo>
                    <a:pt x="49075" y="54174"/>
                  </a:lnTo>
                  <a:cubicBezTo>
                    <a:pt x="80821" y="55050"/>
                    <a:pt x="93293" y="59030"/>
                    <a:pt x="94615" y="59488"/>
                  </a:cubicBezTo>
                  <a:lnTo>
                    <a:pt x="94730" y="59526"/>
                  </a:lnTo>
                  <a:cubicBezTo>
                    <a:pt x="96767" y="48107"/>
                    <a:pt x="78019" y="8"/>
                    <a:pt x="50016" y="8"/>
                  </a:cubicBezTo>
                  <a:cubicBezTo>
                    <a:pt x="49707" y="8"/>
                    <a:pt x="49398" y="14"/>
                    <a:pt x="49088" y="26"/>
                  </a:cubicBezTo>
                  <a:lnTo>
                    <a:pt x="49088" y="0"/>
                  </a:lnTo>
                  <a:lnTo>
                    <a:pt x="49075" y="0"/>
                  </a:lnTo>
                  <a:cubicBezTo>
                    <a:pt x="49049" y="0"/>
                    <a:pt x="48999" y="0"/>
                    <a:pt x="48936" y="14"/>
                  </a:cubicBezTo>
                  <a:cubicBezTo>
                    <a:pt x="48834" y="0"/>
                    <a:pt x="48770" y="0"/>
                    <a:pt x="48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82;p36">
              <a:extLst>
                <a:ext uri="{FF2B5EF4-FFF2-40B4-BE49-F238E27FC236}">
                  <a16:creationId xmlns:a16="http://schemas.microsoft.com/office/drawing/2014/main" id="{51121EBD-DA33-B05F-7462-205E91858C01}"/>
                </a:ext>
              </a:extLst>
            </p:cNvPr>
            <p:cNvSpPr/>
            <p:nvPr/>
          </p:nvSpPr>
          <p:spPr>
            <a:xfrm>
              <a:off x="2588525" y="5194850"/>
              <a:ext cx="2392725" cy="240950"/>
            </a:xfrm>
            <a:custGeom>
              <a:avLst/>
              <a:gdLst/>
              <a:ahLst/>
              <a:cxnLst/>
              <a:rect l="l" t="t" r="r" b="b"/>
              <a:pathLst>
                <a:path w="95709" h="9638" extrusionOk="0">
                  <a:moveTo>
                    <a:pt x="0" y="0"/>
                  </a:moveTo>
                  <a:lnTo>
                    <a:pt x="0" y="9637"/>
                  </a:lnTo>
                  <a:lnTo>
                    <a:pt x="95708" y="9637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83;p36">
              <a:extLst>
                <a:ext uri="{FF2B5EF4-FFF2-40B4-BE49-F238E27FC236}">
                  <a16:creationId xmlns:a16="http://schemas.microsoft.com/office/drawing/2014/main" id="{1A2DEACB-879B-4115-2584-709075AE9FB0}"/>
                </a:ext>
              </a:extLst>
            </p:cNvPr>
            <p:cNvSpPr/>
            <p:nvPr/>
          </p:nvSpPr>
          <p:spPr>
            <a:xfrm>
              <a:off x="2528125" y="3868500"/>
              <a:ext cx="2547825" cy="1481475"/>
            </a:xfrm>
            <a:custGeom>
              <a:avLst/>
              <a:gdLst/>
              <a:ahLst/>
              <a:cxnLst/>
              <a:rect l="l" t="t" r="r" b="b"/>
              <a:pathLst>
                <a:path w="101913" h="59259" extrusionOk="0">
                  <a:moveTo>
                    <a:pt x="3267" y="0"/>
                  </a:moveTo>
                  <a:cubicBezTo>
                    <a:pt x="1475" y="0"/>
                    <a:pt x="0" y="1475"/>
                    <a:pt x="0" y="3268"/>
                  </a:cubicBezTo>
                  <a:lnTo>
                    <a:pt x="0" y="56004"/>
                  </a:lnTo>
                  <a:cubicBezTo>
                    <a:pt x="0" y="57796"/>
                    <a:pt x="1475" y="59259"/>
                    <a:pt x="3267" y="59259"/>
                  </a:cubicBezTo>
                  <a:lnTo>
                    <a:pt x="98658" y="59259"/>
                  </a:lnTo>
                  <a:cubicBezTo>
                    <a:pt x="100450" y="59259"/>
                    <a:pt x="101913" y="57796"/>
                    <a:pt x="101913" y="56004"/>
                  </a:cubicBezTo>
                  <a:lnTo>
                    <a:pt x="101913" y="3268"/>
                  </a:lnTo>
                  <a:cubicBezTo>
                    <a:pt x="101913" y="1475"/>
                    <a:pt x="100450" y="0"/>
                    <a:pt x="9865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84;p36">
              <a:extLst>
                <a:ext uri="{FF2B5EF4-FFF2-40B4-BE49-F238E27FC236}">
                  <a16:creationId xmlns:a16="http://schemas.microsoft.com/office/drawing/2014/main" id="{D6F33663-2B5E-F21F-6D3E-2CB9552BAF62}"/>
                </a:ext>
              </a:extLst>
            </p:cNvPr>
            <p:cNvSpPr/>
            <p:nvPr/>
          </p:nvSpPr>
          <p:spPr>
            <a:xfrm>
              <a:off x="2528125" y="5394750"/>
              <a:ext cx="2547825" cy="82025"/>
            </a:xfrm>
            <a:custGeom>
              <a:avLst/>
              <a:gdLst/>
              <a:ahLst/>
              <a:cxnLst/>
              <a:rect l="l" t="t" r="r" b="b"/>
              <a:pathLst>
                <a:path w="101913" h="3281" extrusionOk="0">
                  <a:moveTo>
                    <a:pt x="1640" y="1"/>
                  </a:moveTo>
                  <a:cubicBezTo>
                    <a:pt x="738" y="1"/>
                    <a:pt x="0" y="738"/>
                    <a:pt x="0" y="1641"/>
                  </a:cubicBezTo>
                  <a:cubicBezTo>
                    <a:pt x="0" y="2544"/>
                    <a:pt x="738" y="3281"/>
                    <a:pt x="1640" y="3281"/>
                  </a:cubicBezTo>
                  <a:lnTo>
                    <a:pt x="100272" y="3281"/>
                  </a:lnTo>
                  <a:cubicBezTo>
                    <a:pt x="101188" y="3281"/>
                    <a:pt x="101913" y="2544"/>
                    <a:pt x="101913" y="1641"/>
                  </a:cubicBezTo>
                  <a:cubicBezTo>
                    <a:pt x="101913" y="738"/>
                    <a:pt x="101188" y="1"/>
                    <a:pt x="10027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85;p36">
              <a:extLst>
                <a:ext uri="{FF2B5EF4-FFF2-40B4-BE49-F238E27FC236}">
                  <a16:creationId xmlns:a16="http://schemas.microsoft.com/office/drawing/2014/main" id="{2F628BF6-5CF5-78CD-EB91-B021C61E3692}"/>
                </a:ext>
              </a:extLst>
            </p:cNvPr>
            <p:cNvSpPr/>
            <p:nvPr/>
          </p:nvSpPr>
          <p:spPr>
            <a:xfrm>
              <a:off x="3594150" y="4440600"/>
              <a:ext cx="413225" cy="413225"/>
            </a:xfrm>
            <a:custGeom>
              <a:avLst/>
              <a:gdLst/>
              <a:ahLst/>
              <a:cxnLst/>
              <a:rect l="l" t="t" r="r" b="b"/>
              <a:pathLst>
                <a:path w="16529" h="16529" extrusionOk="0">
                  <a:moveTo>
                    <a:pt x="8265" y="1"/>
                  </a:moveTo>
                  <a:cubicBezTo>
                    <a:pt x="3700" y="1"/>
                    <a:pt x="1" y="3701"/>
                    <a:pt x="1" y="8264"/>
                  </a:cubicBezTo>
                  <a:cubicBezTo>
                    <a:pt x="1" y="12829"/>
                    <a:pt x="3700" y="16528"/>
                    <a:pt x="8265" y="16528"/>
                  </a:cubicBezTo>
                  <a:cubicBezTo>
                    <a:pt x="12828" y="16528"/>
                    <a:pt x="16529" y="12829"/>
                    <a:pt x="16529" y="8264"/>
                  </a:cubicBezTo>
                  <a:cubicBezTo>
                    <a:pt x="16529" y="3701"/>
                    <a:pt x="12828" y="1"/>
                    <a:pt x="8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86;p36">
              <a:extLst>
                <a:ext uri="{FF2B5EF4-FFF2-40B4-BE49-F238E27FC236}">
                  <a16:creationId xmlns:a16="http://schemas.microsoft.com/office/drawing/2014/main" id="{11DF6351-0866-13A6-B6AD-4271EB939C8B}"/>
                </a:ext>
              </a:extLst>
            </p:cNvPr>
            <p:cNvSpPr/>
            <p:nvPr/>
          </p:nvSpPr>
          <p:spPr>
            <a:xfrm>
              <a:off x="3680275" y="4721275"/>
              <a:ext cx="240950" cy="165300"/>
            </a:xfrm>
            <a:custGeom>
              <a:avLst/>
              <a:gdLst/>
              <a:ahLst/>
              <a:cxnLst/>
              <a:rect l="l" t="t" r="r" b="b"/>
              <a:pathLst>
                <a:path w="9638" h="6612" extrusionOk="0">
                  <a:moveTo>
                    <a:pt x="1" y="0"/>
                  </a:moveTo>
                  <a:lnTo>
                    <a:pt x="1" y="6611"/>
                  </a:lnTo>
                  <a:lnTo>
                    <a:pt x="9638" y="6611"/>
                  </a:lnTo>
                  <a:lnTo>
                    <a:pt x="9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87;p36">
              <a:extLst>
                <a:ext uri="{FF2B5EF4-FFF2-40B4-BE49-F238E27FC236}">
                  <a16:creationId xmlns:a16="http://schemas.microsoft.com/office/drawing/2014/main" id="{EF55F361-EE08-48F4-3231-9DC579A2DE46}"/>
                </a:ext>
              </a:extLst>
            </p:cNvPr>
            <p:cNvSpPr/>
            <p:nvPr/>
          </p:nvSpPr>
          <p:spPr>
            <a:xfrm>
              <a:off x="3659300" y="4592525"/>
              <a:ext cx="125900" cy="125900"/>
            </a:xfrm>
            <a:custGeom>
              <a:avLst/>
              <a:gdLst/>
              <a:ahLst/>
              <a:cxnLst/>
              <a:rect l="l" t="t" r="r" b="b"/>
              <a:pathLst>
                <a:path w="5036" h="5036" extrusionOk="0">
                  <a:moveTo>
                    <a:pt x="2518" y="1"/>
                  </a:moveTo>
                  <a:cubicBezTo>
                    <a:pt x="1120" y="1"/>
                    <a:pt x="1" y="1133"/>
                    <a:pt x="1" y="2518"/>
                  </a:cubicBezTo>
                  <a:cubicBezTo>
                    <a:pt x="1" y="3904"/>
                    <a:pt x="1120" y="5035"/>
                    <a:pt x="2518" y="5035"/>
                  </a:cubicBezTo>
                  <a:cubicBezTo>
                    <a:pt x="3904" y="5035"/>
                    <a:pt x="5035" y="3904"/>
                    <a:pt x="5035" y="2518"/>
                  </a:cubicBezTo>
                  <a:cubicBezTo>
                    <a:pt x="5035" y="1133"/>
                    <a:pt x="3904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88;p36">
              <a:extLst>
                <a:ext uri="{FF2B5EF4-FFF2-40B4-BE49-F238E27FC236}">
                  <a16:creationId xmlns:a16="http://schemas.microsoft.com/office/drawing/2014/main" id="{12C56A8A-D5F8-9926-534E-6401CA50D732}"/>
                </a:ext>
              </a:extLst>
            </p:cNvPr>
            <p:cNvSpPr/>
            <p:nvPr/>
          </p:nvSpPr>
          <p:spPr>
            <a:xfrm>
              <a:off x="3819200" y="4592525"/>
              <a:ext cx="125875" cy="125900"/>
            </a:xfrm>
            <a:custGeom>
              <a:avLst/>
              <a:gdLst/>
              <a:ahLst/>
              <a:cxnLst/>
              <a:rect l="l" t="t" r="r" b="b"/>
              <a:pathLst>
                <a:path w="5035" h="5036" extrusionOk="0">
                  <a:moveTo>
                    <a:pt x="2517" y="1"/>
                  </a:moveTo>
                  <a:cubicBezTo>
                    <a:pt x="1131" y="1"/>
                    <a:pt x="0" y="1133"/>
                    <a:pt x="0" y="2518"/>
                  </a:cubicBezTo>
                  <a:cubicBezTo>
                    <a:pt x="0" y="3904"/>
                    <a:pt x="1131" y="5035"/>
                    <a:pt x="2517" y="5035"/>
                  </a:cubicBezTo>
                  <a:cubicBezTo>
                    <a:pt x="3903" y="5035"/>
                    <a:pt x="5035" y="3904"/>
                    <a:pt x="5035" y="2518"/>
                  </a:cubicBezTo>
                  <a:cubicBezTo>
                    <a:pt x="5035" y="1133"/>
                    <a:pt x="3903" y="1"/>
                    <a:pt x="251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89;p36">
              <a:extLst>
                <a:ext uri="{FF2B5EF4-FFF2-40B4-BE49-F238E27FC236}">
                  <a16:creationId xmlns:a16="http://schemas.microsoft.com/office/drawing/2014/main" id="{9D81B456-8894-198D-EEB2-06EB1545A579}"/>
                </a:ext>
              </a:extLst>
            </p:cNvPr>
            <p:cNvSpPr/>
            <p:nvPr/>
          </p:nvSpPr>
          <p:spPr>
            <a:xfrm>
              <a:off x="37683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7" y="1"/>
                  </a:moveTo>
                  <a:cubicBezTo>
                    <a:pt x="267" y="1"/>
                    <a:pt x="0" y="267"/>
                    <a:pt x="0" y="598"/>
                  </a:cubicBezTo>
                  <a:cubicBezTo>
                    <a:pt x="0" y="928"/>
                    <a:pt x="267" y="1196"/>
                    <a:pt x="597" y="1196"/>
                  </a:cubicBezTo>
                  <a:cubicBezTo>
                    <a:pt x="928" y="1196"/>
                    <a:pt x="1195" y="928"/>
                    <a:pt x="1195" y="598"/>
                  </a:cubicBezTo>
                  <a:cubicBezTo>
                    <a:pt x="1195" y="267"/>
                    <a:pt x="928" y="1"/>
                    <a:pt x="5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90;p36">
              <a:extLst>
                <a:ext uri="{FF2B5EF4-FFF2-40B4-BE49-F238E27FC236}">
                  <a16:creationId xmlns:a16="http://schemas.microsoft.com/office/drawing/2014/main" id="{6F813BFC-CFC3-EDA5-31D7-0125DE055EDC}"/>
                </a:ext>
              </a:extLst>
            </p:cNvPr>
            <p:cNvSpPr/>
            <p:nvPr/>
          </p:nvSpPr>
          <p:spPr>
            <a:xfrm>
              <a:off x="38061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8" y="1"/>
                  </a:moveTo>
                  <a:cubicBezTo>
                    <a:pt x="268" y="1"/>
                    <a:pt x="0" y="267"/>
                    <a:pt x="0" y="598"/>
                  </a:cubicBezTo>
                  <a:cubicBezTo>
                    <a:pt x="0" y="928"/>
                    <a:pt x="268" y="1196"/>
                    <a:pt x="598" y="1196"/>
                  </a:cubicBezTo>
                  <a:cubicBezTo>
                    <a:pt x="929" y="1196"/>
                    <a:pt x="1196" y="928"/>
                    <a:pt x="1196" y="598"/>
                  </a:cubicBezTo>
                  <a:cubicBezTo>
                    <a:pt x="1196" y="267"/>
                    <a:pt x="929" y="1"/>
                    <a:pt x="59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91;p36">
              <a:extLst>
                <a:ext uri="{FF2B5EF4-FFF2-40B4-BE49-F238E27FC236}">
                  <a16:creationId xmlns:a16="http://schemas.microsoft.com/office/drawing/2014/main" id="{D8966A9B-A2D4-8B8B-4012-E23E96FECEF7}"/>
                </a:ext>
              </a:extLst>
            </p:cNvPr>
            <p:cNvSpPr/>
            <p:nvPr/>
          </p:nvSpPr>
          <p:spPr>
            <a:xfrm>
              <a:off x="3714950" y="4846500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05" y="2581"/>
                    <a:pt x="687" y="2581"/>
                  </a:cubicBezTo>
                  <a:cubicBezTo>
                    <a:pt x="1068" y="2581"/>
                    <a:pt x="1373" y="2276"/>
                    <a:pt x="1373" y="1894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2;p36">
              <a:extLst>
                <a:ext uri="{FF2B5EF4-FFF2-40B4-BE49-F238E27FC236}">
                  <a16:creationId xmlns:a16="http://schemas.microsoft.com/office/drawing/2014/main" id="{935AD789-FD05-A1E1-A920-27A6304C7189}"/>
                </a:ext>
              </a:extLst>
            </p:cNvPr>
            <p:cNvSpPr/>
            <p:nvPr/>
          </p:nvSpPr>
          <p:spPr>
            <a:xfrm>
              <a:off x="3680275" y="4844900"/>
              <a:ext cx="34700" cy="64550"/>
            </a:xfrm>
            <a:custGeom>
              <a:avLst/>
              <a:gdLst/>
              <a:ahLst/>
              <a:cxnLst/>
              <a:rect l="l" t="t" r="r" b="b"/>
              <a:pathLst>
                <a:path w="1388" h="2582" extrusionOk="0">
                  <a:moveTo>
                    <a:pt x="687" y="0"/>
                  </a:moveTo>
                  <a:cubicBezTo>
                    <a:pt x="306" y="0"/>
                    <a:pt x="1" y="305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06" y="2582"/>
                    <a:pt x="687" y="2582"/>
                  </a:cubicBezTo>
                  <a:cubicBezTo>
                    <a:pt x="1069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5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93;p36">
              <a:extLst>
                <a:ext uri="{FF2B5EF4-FFF2-40B4-BE49-F238E27FC236}">
                  <a16:creationId xmlns:a16="http://schemas.microsoft.com/office/drawing/2014/main" id="{17755678-BA16-2733-88F4-40050DC59409}"/>
                </a:ext>
              </a:extLst>
            </p:cNvPr>
            <p:cNvSpPr/>
            <p:nvPr/>
          </p:nvSpPr>
          <p:spPr>
            <a:xfrm>
              <a:off x="3783600" y="4846500"/>
              <a:ext cx="34650" cy="64525"/>
            </a:xfrm>
            <a:custGeom>
              <a:avLst/>
              <a:gdLst/>
              <a:ahLst/>
              <a:cxnLst/>
              <a:rect l="l" t="t" r="r" b="b"/>
              <a:pathLst>
                <a:path w="1386" h="2581" extrusionOk="0">
                  <a:moveTo>
                    <a:pt x="699" y="0"/>
                  </a:moveTo>
                  <a:cubicBezTo>
                    <a:pt x="318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18" y="2581"/>
                    <a:pt x="699" y="2581"/>
                  </a:cubicBezTo>
                  <a:cubicBezTo>
                    <a:pt x="1080" y="2581"/>
                    <a:pt x="1386" y="2276"/>
                    <a:pt x="1386" y="1894"/>
                  </a:cubicBezTo>
                  <a:lnTo>
                    <a:pt x="1386" y="687"/>
                  </a:lnTo>
                  <a:cubicBezTo>
                    <a:pt x="1386" y="305"/>
                    <a:pt x="1080" y="0"/>
                    <a:pt x="6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294;p36">
              <a:extLst>
                <a:ext uri="{FF2B5EF4-FFF2-40B4-BE49-F238E27FC236}">
                  <a16:creationId xmlns:a16="http://schemas.microsoft.com/office/drawing/2014/main" id="{098AACA7-D5FA-4E97-3A70-40E57D4C274A}"/>
                </a:ext>
              </a:extLst>
            </p:cNvPr>
            <p:cNvSpPr/>
            <p:nvPr/>
          </p:nvSpPr>
          <p:spPr>
            <a:xfrm>
              <a:off x="3749275" y="4844900"/>
              <a:ext cx="34350" cy="64550"/>
            </a:xfrm>
            <a:custGeom>
              <a:avLst/>
              <a:gdLst/>
              <a:ahLst/>
              <a:cxnLst/>
              <a:rect l="l" t="t" r="r" b="b"/>
              <a:pathLst>
                <a:path w="1374" h="2582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5"/>
                  </a:lnTo>
                  <a:cubicBezTo>
                    <a:pt x="0" y="2277"/>
                    <a:pt x="305" y="2582"/>
                    <a:pt x="687" y="2582"/>
                  </a:cubicBezTo>
                  <a:cubicBezTo>
                    <a:pt x="1068" y="2582"/>
                    <a:pt x="1373" y="2277"/>
                    <a:pt x="1373" y="1895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295;p36">
              <a:extLst>
                <a:ext uri="{FF2B5EF4-FFF2-40B4-BE49-F238E27FC236}">
                  <a16:creationId xmlns:a16="http://schemas.microsoft.com/office/drawing/2014/main" id="{607075B8-05F2-C7E2-D7E8-16C465C07BDE}"/>
                </a:ext>
              </a:extLst>
            </p:cNvPr>
            <p:cNvSpPr/>
            <p:nvPr/>
          </p:nvSpPr>
          <p:spPr>
            <a:xfrm>
              <a:off x="3852550" y="4846800"/>
              <a:ext cx="34675" cy="64550"/>
            </a:xfrm>
            <a:custGeom>
              <a:avLst/>
              <a:gdLst/>
              <a:ahLst/>
              <a:cxnLst/>
              <a:rect l="l" t="t" r="r" b="b"/>
              <a:pathLst>
                <a:path w="1387" h="2582" extrusionOk="0">
                  <a:moveTo>
                    <a:pt x="700" y="1"/>
                  </a:moveTo>
                  <a:cubicBezTo>
                    <a:pt x="319" y="1"/>
                    <a:pt x="1" y="306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19" y="2582"/>
                    <a:pt x="700" y="2582"/>
                  </a:cubicBezTo>
                  <a:cubicBezTo>
                    <a:pt x="1082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6"/>
                    <a:pt x="1082" y="1"/>
                    <a:pt x="7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96;p36">
              <a:extLst>
                <a:ext uri="{FF2B5EF4-FFF2-40B4-BE49-F238E27FC236}">
                  <a16:creationId xmlns:a16="http://schemas.microsoft.com/office/drawing/2014/main" id="{D0DAD705-528F-0C72-2872-CF2203C73495}"/>
                </a:ext>
              </a:extLst>
            </p:cNvPr>
            <p:cNvSpPr/>
            <p:nvPr/>
          </p:nvSpPr>
          <p:spPr>
            <a:xfrm>
              <a:off x="3818225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8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97;p36">
              <a:extLst>
                <a:ext uri="{FF2B5EF4-FFF2-40B4-BE49-F238E27FC236}">
                  <a16:creationId xmlns:a16="http://schemas.microsoft.com/office/drawing/2014/main" id="{6D2421FF-3B5E-CC8A-C4A1-5C7414FC9880}"/>
                </a:ext>
              </a:extLst>
            </p:cNvPr>
            <p:cNvSpPr/>
            <p:nvPr/>
          </p:nvSpPr>
          <p:spPr>
            <a:xfrm>
              <a:off x="3887200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9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298;p36">
            <a:extLst>
              <a:ext uri="{FF2B5EF4-FFF2-40B4-BE49-F238E27FC236}">
                <a16:creationId xmlns:a16="http://schemas.microsoft.com/office/drawing/2014/main" id="{079F4674-91D9-9DDB-5486-20B601610E33}"/>
              </a:ext>
            </a:extLst>
          </p:cNvPr>
          <p:cNvGrpSpPr/>
          <p:nvPr/>
        </p:nvGrpSpPr>
        <p:grpSpPr>
          <a:xfrm>
            <a:off x="1040437" y="5369752"/>
            <a:ext cx="1349530" cy="1240710"/>
            <a:chOff x="1302850" y="238125"/>
            <a:chExt cx="5013000" cy="5238650"/>
          </a:xfrm>
        </p:grpSpPr>
        <p:sp>
          <p:nvSpPr>
            <p:cNvPr id="36" name="Google Shape;299;p36">
              <a:extLst>
                <a:ext uri="{FF2B5EF4-FFF2-40B4-BE49-F238E27FC236}">
                  <a16:creationId xmlns:a16="http://schemas.microsoft.com/office/drawing/2014/main" id="{3E96D7AC-CF59-00B0-7A99-36B98E996E63}"/>
                </a:ext>
              </a:extLst>
            </p:cNvPr>
            <p:cNvSpPr/>
            <p:nvPr/>
          </p:nvSpPr>
          <p:spPr>
            <a:xfrm>
              <a:off x="1302850" y="238125"/>
              <a:ext cx="5013000" cy="5012700"/>
            </a:xfrm>
            <a:custGeom>
              <a:avLst/>
              <a:gdLst/>
              <a:ahLst/>
              <a:cxnLst/>
              <a:rect l="l" t="t" r="r" b="b"/>
              <a:pathLst>
                <a:path w="200520" h="200508" extrusionOk="0">
                  <a:moveTo>
                    <a:pt x="100260" y="0"/>
                  </a:moveTo>
                  <a:cubicBezTo>
                    <a:pt x="44892" y="0"/>
                    <a:pt x="0" y="44879"/>
                    <a:pt x="0" y="100260"/>
                  </a:cubicBezTo>
                  <a:cubicBezTo>
                    <a:pt x="0" y="131433"/>
                    <a:pt x="14227" y="159289"/>
                    <a:pt x="36552" y="177660"/>
                  </a:cubicBezTo>
                  <a:cubicBezTo>
                    <a:pt x="36793" y="177864"/>
                    <a:pt x="37047" y="178067"/>
                    <a:pt x="37290" y="178258"/>
                  </a:cubicBezTo>
                  <a:cubicBezTo>
                    <a:pt x="40480" y="180852"/>
                    <a:pt x="43850" y="183242"/>
                    <a:pt x="47359" y="185415"/>
                  </a:cubicBezTo>
                  <a:cubicBezTo>
                    <a:pt x="52698" y="188746"/>
                    <a:pt x="58369" y="191582"/>
                    <a:pt x="64319" y="193871"/>
                  </a:cubicBezTo>
                  <a:cubicBezTo>
                    <a:pt x="75468" y="198168"/>
                    <a:pt x="87597" y="200507"/>
                    <a:pt x="100260" y="200507"/>
                  </a:cubicBezTo>
                  <a:cubicBezTo>
                    <a:pt x="112693" y="200507"/>
                    <a:pt x="124593" y="198244"/>
                    <a:pt x="135578" y="194099"/>
                  </a:cubicBezTo>
                  <a:cubicBezTo>
                    <a:pt x="141719" y="191786"/>
                    <a:pt x="147580" y="188899"/>
                    <a:pt x="153072" y="185466"/>
                  </a:cubicBezTo>
                  <a:cubicBezTo>
                    <a:pt x="156314" y="183458"/>
                    <a:pt x="159429" y="181271"/>
                    <a:pt x="162404" y="178919"/>
                  </a:cubicBezTo>
                  <a:cubicBezTo>
                    <a:pt x="162646" y="178716"/>
                    <a:pt x="162900" y="178512"/>
                    <a:pt x="163154" y="178309"/>
                  </a:cubicBezTo>
                  <a:cubicBezTo>
                    <a:pt x="185937" y="159951"/>
                    <a:pt x="200519" y="131815"/>
                    <a:pt x="200519" y="100260"/>
                  </a:cubicBezTo>
                  <a:cubicBezTo>
                    <a:pt x="200519" y="44879"/>
                    <a:pt x="155628" y="0"/>
                    <a:pt x="100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00;p36">
              <a:extLst>
                <a:ext uri="{FF2B5EF4-FFF2-40B4-BE49-F238E27FC236}">
                  <a16:creationId xmlns:a16="http://schemas.microsoft.com/office/drawing/2014/main" id="{5D176FE5-0A55-85A4-0056-FDAB3893EACD}"/>
                </a:ext>
              </a:extLst>
            </p:cNvPr>
            <p:cNvSpPr/>
            <p:nvPr/>
          </p:nvSpPr>
          <p:spPr>
            <a:xfrm>
              <a:off x="3802675" y="995550"/>
              <a:ext cx="4125" cy="650"/>
            </a:xfrm>
            <a:custGeom>
              <a:avLst/>
              <a:gdLst/>
              <a:ahLst/>
              <a:cxnLst/>
              <a:rect l="l" t="t" r="r" b="b"/>
              <a:pathLst>
                <a:path w="165" h="26" extrusionOk="0">
                  <a:moveTo>
                    <a:pt x="0" y="0"/>
                  </a:moveTo>
                  <a:lnTo>
                    <a:pt x="0" y="26"/>
                  </a:lnTo>
                  <a:cubicBezTo>
                    <a:pt x="51" y="12"/>
                    <a:pt x="114" y="12"/>
                    <a:pt x="165" y="12"/>
                  </a:cubicBezTo>
                  <a:cubicBezTo>
                    <a:pt x="114" y="12"/>
                    <a:pt x="51" y="0"/>
                    <a:pt x="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01;p36">
              <a:extLst>
                <a:ext uri="{FF2B5EF4-FFF2-40B4-BE49-F238E27FC236}">
                  <a16:creationId xmlns:a16="http://schemas.microsoft.com/office/drawing/2014/main" id="{C8C29C47-C71A-843D-8D3D-8DA24610CA99}"/>
                </a:ext>
              </a:extLst>
            </p:cNvPr>
            <p:cNvSpPr/>
            <p:nvPr/>
          </p:nvSpPr>
          <p:spPr>
            <a:xfrm>
              <a:off x="3802675" y="1178275"/>
              <a:ext cx="1155675" cy="2189950"/>
            </a:xfrm>
            <a:custGeom>
              <a:avLst/>
              <a:gdLst/>
              <a:ahLst/>
              <a:cxnLst/>
              <a:rect l="l" t="t" r="r" b="b"/>
              <a:pathLst>
                <a:path w="46227" h="87598" extrusionOk="0">
                  <a:moveTo>
                    <a:pt x="0" y="1"/>
                  </a:moveTo>
                  <a:lnTo>
                    <a:pt x="0" y="87598"/>
                  </a:lnTo>
                  <a:lnTo>
                    <a:pt x="27614" y="87598"/>
                  </a:lnTo>
                  <a:cubicBezTo>
                    <a:pt x="27614" y="87598"/>
                    <a:pt x="44332" y="69532"/>
                    <a:pt x="45883" y="55827"/>
                  </a:cubicBezTo>
                  <a:cubicBezTo>
                    <a:pt x="46227" y="52762"/>
                    <a:pt x="45820" y="49915"/>
                    <a:pt x="44294" y="47538"/>
                  </a:cubicBezTo>
                  <a:cubicBezTo>
                    <a:pt x="40277" y="41283"/>
                    <a:pt x="36500" y="28671"/>
                    <a:pt x="30487" y="17113"/>
                  </a:cubicBezTo>
                  <a:cubicBezTo>
                    <a:pt x="27614" y="13732"/>
                    <a:pt x="24499" y="10680"/>
                    <a:pt x="21320" y="8151"/>
                  </a:cubicBezTo>
                  <a:cubicBezTo>
                    <a:pt x="12714" y="1336"/>
                    <a:pt x="2453" y="192"/>
                    <a:pt x="356" y="40"/>
                  </a:cubicBezTo>
                  <a:lnTo>
                    <a:pt x="356" y="1"/>
                  </a:lnTo>
                  <a:lnTo>
                    <a:pt x="343" y="1"/>
                  </a:lnTo>
                  <a:cubicBezTo>
                    <a:pt x="317" y="1"/>
                    <a:pt x="267" y="14"/>
                    <a:pt x="204" y="26"/>
                  </a:cubicBezTo>
                  <a:cubicBezTo>
                    <a:pt x="102" y="14"/>
                    <a:pt x="3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02;p36">
              <a:extLst>
                <a:ext uri="{FF2B5EF4-FFF2-40B4-BE49-F238E27FC236}">
                  <a16:creationId xmlns:a16="http://schemas.microsoft.com/office/drawing/2014/main" id="{5299FBE7-C163-FB37-A8FD-AFC5D0D2109D}"/>
                </a:ext>
              </a:extLst>
            </p:cNvPr>
            <p:cNvSpPr/>
            <p:nvPr/>
          </p:nvSpPr>
          <p:spPr>
            <a:xfrm>
              <a:off x="2620300" y="1178275"/>
              <a:ext cx="1190950" cy="2189950"/>
            </a:xfrm>
            <a:custGeom>
              <a:avLst/>
              <a:gdLst/>
              <a:ahLst/>
              <a:cxnLst/>
              <a:rect l="l" t="t" r="r" b="b"/>
              <a:pathLst>
                <a:path w="47638" h="87598" extrusionOk="0">
                  <a:moveTo>
                    <a:pt x="47270" y="1"/>
                  </a:moveTo>
                  <a:lnTo>
                    <a:pt x="47270" y="40"/>
                  </a:lnTo>
                  <a:cubicBezTo>
                    <a:pt x="45171" y="204"/>
                    <a:pt x="34887" y="1362"/>
                    <a:pt x="26279" y="8188"/>
                  </a:cubicBezTo>
                  <a:cubicBezTo>
                    <a:pt x="22300" y="11341"/>
                    <a:pt x="18359" y="15512"/>
                    <a:pt x="14774" y="20139"/>
                  </a:cubicBezTo>
                  <a:cubicBezTo>
                    <a:pt x="9307" y="30807"/>
                    <a:pt x="5556" y="41817"/>
                    <a:pt x="1894" y="47538"/>
                  </a:cubicBezTo>
                  <a:cubicBezTo>
                    <a:pt x="369" y="49915"/>
                    <a:pt x="0" y="52762"/>
                    <a:pt x="433" y="55827"/>
                  </a:cubicBezTo>
                  <a:cubicBezTo>
                    <a:pt x="2327" y="69532"/>
                    <a:pt x="20024" y="87598"/>
                    <a:pt x="20024" y="87598"/>
                  </a:cubicBezTo>
                  <a:lnTo>
                    <a:pt x="47638" y="87598"/>
                  </a:lnTo>
                  <a:lnTo>
                    <a:pt x="47638" y="1"/>
                  </a:lnTo>
                  <a:cubicBezTo>
                    <a:pt x="47612" y="1"/>
                    <a:pt x="47562" y="14"/>
                    <a:pt x="47499" y="26"/>
                  </a:cubicBezTo>
                  <a:cubicBezTo>
                    <a:pt x="47397" y="14"/>
                    <a:pt x="47333" y="1"/>
                    <a:pt x="47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03;p36">
              <a:extLst>
                <a:ext uri="{FF2B5EF4-FFF2-40B4-BE49-F238E27FC236}">
                  <a16:creationId xmlns:a16="http://schemas.microsoft.com/office/drawing/2014/main" id="{D0464F2C-EE29-5734-9672-83E321A5690C}"/>
                </a:ext>
              </a:extLst>
            </p:cNvPr>
            <p:cNvSpPr/>
            <p:nvPr/>
          </p:nvSpPr>
          <p:spPr>
            <a:xfrm>
              <a:off x="3806775" y="995550"/>
              <a:ext cx="4475" cy="650"/>
            </a:xfrm>
            <a:custGeom>
              <a:avLst/>
              <a:gdLst/>
              <a:ahLst/>
              <a:cxnLst/>
              <a:rect l="l" t="t" r="r" b="b"/>
              <a:pathLst>
                <a:path w="179" h="26" extrusionOk="0">
                  <a:moveTo>
                    <a:pt x="179" y="0"/>
                  </a:moveTo>
                  <a:cubicBezTo>
                    <a:pt x="116" y="0"/>
                    <a:pt x="52" y="12"/>
                    <a:pt x="1" y="12"/>
                  </a:cubicBezTo>
                  <a:cubicBezTo>
                    <a:pt x="65" y="12"/>
                    <a:pt x="116" y="12"/>
                    <a:pt x="179" y="2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04;p36">
              <a:extLst>
                <a:ext uri="{FF2B5EF4-FFF2-40B4-BE49-F238E27FC236}">
                  <a16:creationId xmlns:a16="http://schemas.microsoft.com/office/drawing/2014/main" id="{610204E1-23FE-4868-8600-83FB1C8FF7A7}"/>
                </a:ext>
              </a:extLst>
            </p:cNvPr>
            <p:cNvSpPr/>
            <p:nvPr/>
          </p:nvSpPr>
          <p:spPr>
            <a:xfrm>
              <a:off x="3579550" y="2963925"/>
              <a:ext cx="444350" cy="753300"/>
            </a:xfrm>
            <a:custGeom>
              <a:avLst/>
              <a:gdLst/>
              <a:ahLst/>
              <a:cxnLst/>
              <a:rect l="l" t="t" r="r" b="b"/>
              <a:pathLst>
                <a:path w="17774" h="30132" extrusionOk="0">
                  <a:moveTo>
                    <a:pt x="0" y="0"/>
                  </a:moveTo>
                  <a:lnTo>
                    <a:pt x="0" y="30131"/>
                  </a:lnTo>
                  <a:lnTo>
                    <a:pt x="17774" y="30131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05;p36">
              <a:extLst>
                <a:ext uri="{FF2B5EF4-FFF2-40B4-BE49-F238E27FC236}">
                  <a16:creationId xmlns:a16="http://schemas.microsoft.com/office/drawing/2014/main" id="{8C845E74-6369-FC06-11FD-3A5E7548B4C8}"/>
                </a:ext>
              </a:extLst>
            </p:cNvPr>
            <p:cNvSpPr/>
            <p:nvPr/>
          </p:nvSpPr>
          <p:spPr>
            <a:xfrm>
              <a:off x="3579550" y="3455625"/>
              <a:ext cx="445300" cy="167850"/>
            </a:xfrm>
            <a:custGeom>
              <a:avLst/>
              <a:gdLst/>
              <a:ahLst/>
              <a:cxnLst/>
              <a:rect l="l" t="t" r="r" b="b"/>
              <a:pathLst>
                <a:path w="17812" h="6714" extrusionOk="0">
                  <a:moveTo>
                    <a:pt x="9039" y="1"/>
                  </a:moveTo>
                  <a:cubicBezTo>
                    <a:pt x="4196" y="1"/>
                    <a:pt x="0" y="801"/>
                    <a:pt x="0" y="2645"/>
                  </a:cubicBezTo>
                  <a:cubicBezTo>
                    <a:pt x="0" y="4501"/>
                    <a:pt x="4196" y="6713"/>
                    <a:pt x="9039" y="6713"/>
                  </a:cubicBezTo>
                  <a:cubicBezTo>
                    <a:pt x="13883" y="6713"/>
                    <a:pt x="17811" y="5213"/>
                    <a:pt x="17811" y="3357"/>
                  </a:cubicBezTo>
                  <a:cubicBezTo>
                    <a:pt x="17811" y="1501"/>
                    <a:pt x="13883" y="1"/>
                    <a:pt x="9039" y="1"/>
                  </a:cubicBez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06;p36">
              <a:extLst>
                <a:ext uri="{FF2B5EF4-FFF2-40B4-BE49-F238E27FC236}">
                  <a16:creationId xmlns:a16="http://schemas.microsoft.com/office/drawing/2014/main" id="{74EF5F56-93C4-BBFA-CEC4-4AC2176D3458}"/>
                </a:ext>
              </a:extLst>
            </p:cNvPr>
            <p:cNvSpPr/>
            <p:nvPr/>
          </p:nvSpPr>
          <p:spPr>
            <a:xfrm>
              <a:off x="1915325" y="3087575"/>
              <a:ext cx="3780425" cy="2139650"/>
            </a:xfrm>
            <a:custGeom>
              <a:avLst/>
              <a:gdLst/>
              <a:ahLst/>
              <a:cxnLst/>
              <a:rect l="l" t="t" r="r" b="b"/>
              <a:pathLst>
                <a:path w="151217" h="85586" extrusionOk="0">
                  <a:moveTo>
                    <a:pt x="66569" y="0"/>
                  </a:moveTo>
                  <a:cubicBezTo>
                    <a:pt x="66569" y="0"/>
                    <a:pt x="38052" y="8098"/>
                    <a:pt x="31098" y="11149"/>
                  </a:cubicBezTo>
                  <a:cubicBezTo>
                    <a:pt x="28988" y="12090"/>
                    <a:pt x="3802" y="54249"/>
                    <a:pt x="1" y="67154"/>
                  </a:cubicBezTo>
                  <a:cubicBezTo>
                    <a:pt x="2772" y="69391"/>
                    <a:pt x="27042" y="83325"/>
                    <a:pt x="30081" y="85219"/>
                  </a:cubicBezTo>
                  <a:cubicBezTo>
                    <a:pt x="30276" y="85340"/>
                    <a:pt x="30471" y="85399"/>
                    <a:pt x="30666" y="85399"/>
                  </a:cubicBezTo>
                  <a:cubicBezTo>
                    <a:pt x="34974" y="85399"/>
                    <a:pt x="39401" y="57100"/>
                    <a:pt x="44161" y="57100"/>
                  </a:cubicBezTo>
                  <a:cubicBezTo>
                    <a:pt x="44311" y="57100"/>
                    <a:pt x="44461" y="57128"/>
                    <a:pt x="44612" y="57186"/>
                  </a:cubicBezTo>
                  <a:cubicBezTo>
                    <a:pt x="54275" y="60898"/>
                    <a:pt x="64789" y="62933"/>
                    <a:pt x="75761" y="62933"/>
                  </a:cubicBezTo>
                  <a:cubicBezTo>
                    <a:pt x="86530" y="62933"/>
                    <a:pt x="96853" y="60975"/>
                    <a:pt x="106375" y="57389"/>
                  </a:cubicBezTo>
                  <a:cubicBezTo>
                    <a:pt x="106532" y="57330"/>
                    <a:pt x="106689" y="57301"/>
                    <a:pt x="106846" y="57301"/>
                  </a:cubicBezTo>
                  <a:cubicBezTo>
                    <a:pt x="111767" y="57301"/>
                    <a:pt x="116572" y="85586"/>
                    <a:pt x="121026" y="85586"/>
                  </a:cubicBezTo>
                  <a:cubicBezTo>
                    <a:pt x="121233" y="85586"/>
                    <a:pt x="121439" y="85525"/>
                    <a:pt x="121645" y="85397"/>
                  </a:cubicBezTo>
                  <a:cubicBezTo>
                    <a:pt x="124442" y="83656"/>
                    <a:pt x="148635" y="67281"/>
                    <a:pt x="151216" y="65233"/>
                  </a:cubicBezTo>
                  <a:cubicBezTo>
                    <a:pt x="148304" y="53499"/>
                    <a:pt x="122865" y="13031"/>
                    <a:pt x="120157" y="11149"/>
                  </a:cubicBezTo>
                  <a:cubicBezTo>
                    <a:pt x="113851" y="6764"/>
                    <a:pt x="84343" y="1233"/>
                    <a:pt x="84330" y="1233"/>
                  </a:cubicBezTo>
                  <a:cubicBezTo>
                    <a:pt x="84228" y="1157"/>
                    <a:pt x="66569" y="0"/>
                    <a:pt x="66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07;p36">
              <a:extLst>
                <a:ext uri="{FF2B5EF4-FFF2-40B4-BE49-F238E27FC236}">
                  <a16:creationId xmlns:a16="http://schemas.microsoft.com/office/drawing/2014/main" id="{ED71A9E2-BF3B-83AE-B89D-BC059FAF5BD3}"/>
                </a:ext>
              </a:extLst>
            </p:cNvPr>
            <p:cNvSpPr/>
            <p:nvPr/>
          </p:nvSpPr>
          <p:spPr>
            <a:xfrm>
              <a:off x="3009975" y="2248125"/>
              <a:ext cx="380475" cy="369050"/>
            </a:xfrm>
            <a:custGeom>
              <a:avLst/>
              <a:gdLst/>
              <a:ahLst/>
              <a:cxnLst/>
              <a:rect l="l" t="t" r="r" b="b"/>
              <a:pathLst>
                <a:path w="15219" h="14762" extrusionOk="0">
                  <a:moveTo>
                    <a:pt x="5301" y="1"/>
                  </a:moveTo>
                  <a:cubicBezTo>
                    <a:pt x="1399" y="1"/>
                    <a:pt x="0" y="1743"/>
                    <a:pt x="0" y="5824"/>
                  </a:cubicBezTo>
                  <a:cubicBezTo>
                    <a:pt x="0" y="9892"/>
                    <a:pt x="4272" y="14762"/>
                    <a:pt x="8162" y="14762"/>
                  </a:cubicBezTo>
                  <a:cubicBezTo>
                    <a:pt x="12053" y="14762"/>
                    <a:pt x="15218" y="11456"/>
                    <a:pt x="15218" y="7375"/>
                  </a:cubicBezTo>
                  <a:cubicBezTo>
                    <a:pt x="15218" y="3306"/>
                    <a:pt x="9192" y="1"/>
                    <a:pt x="5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08;p36">
              <a:extLst>
                <a:ext uri="{FF2B5EF4-FFF2-40B4-BE49-F238E27FC236}">
                  <a16:creationId xmlns:a16="http://schemas.microsoft.com/office/drawing/2014/main" id="{875CA446-B641-4F9D-DE67-C9025CDDAAE4}"/>
                </a:ext>
              </a:extLst>
            </p:cNvPr>
            <p:cNvSpPr/>
            <p:nvPr/>
          </p:nvSpPr>
          <p:spPr>
            <a:xfrm>
              <a:off x="4253025" y="2248125"/>
              <a:ext cx="380500" cy="369050"/>
            </a:xfrm>
            <a:custGeom>
              <a:avLst/>
              <a:gdLst/>
              <a:ahLst/>
              <a:cxnLst/>
              <a:rect l="l" t="t" r="r" b="b"/>
              <a:pathLst>
                <a:path w="15220" h="14762" extrusionOk="0">
                  <a:moveTo>
                    <a:pt x="9917" y="1"/>
                  </a:moveTo>
                  <a:cubicBezTo>
                    <a:pt x="6027" y="1"/>
                    <a:pt x="1" y="3306"/>
                    <a:pt x="1" y="7375"/>
                  </a:cubicBezTo>
                  <a:cubicBezTo>
                    <a:pt x="1" y="11456"/>
                    <a:pt x="3154" y="14762"/>
                    <a:pt x="7057" y="14762"/>
                  </a:cubicBezTo>
                  <a:cubicBezTo>
                    <a:pt x="10948" y="14762"/>
                    <a:pt x="15219" y="9892"/>
                    <a:pt x="15219" y="5824"/>
                  </a:cubicBezTo>
                  <a:cubicBezTo>
                    <a:pt x="15219" y="1743"/>
                    <a:pt x="13821" y="1"/>
                    <a:pt x="9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09;p36">
              <a:extLst>
                <a:ext uri="{FF2B5EF4-FFF2-40B4-BE49-F238E27FC236}">
                  <a16:creationId xmlns:a16="http://schemas.microsoft.com/office/drawing/2014/main" id="{548EE78B-B5E9-A22B-C052-00CAA1D2E967}"/>
                </a:ext>
              </a:extLst>
            </p:cNvPr>
            <p:cNvSpPr/>
            <p:nvPr/>
          </p:nvSpPr>
          <p:spPr>
            <a:xfrm>
              <a:off x="3128850" y="1315275"/>
              <a:ext cx="1395650" cy="1865750"/>
            </a:xfrm>
            <a:custGeom>
              <a:avLst/>
              <a:gdLst/>
              <a:ahLst/>
              <a:cxnLst/>
              <a:rect l="l" t="t" r="r" b="b"/>
              <a:pathLst>
                <a:path w="55826" h="74630" extrusionOk="0">
                  <a:moveTo>
                    <a:pt x="27906" y="1"/>
                  </a:moveTo>
                  <a:cubicBezTo>
                    <a:pt x="12497" y="1"/>
                    <a:pt x="0" y="12345"/>
                    <a:pt x="0" y="32955"/>
                  </a:cubicBezTo>
                  <a:cubicBezTo>
                    <a:pt x="0" y="53551"/>
                    <a:pt x="12497" y="74630"/>
                    <a:pt x="27906" y="74630"/>
                  </a:cubicBezTo>
                  <a:cubicBezTo>
                    <a:pt x="43328" y="74630"/>
                    <a:pt x="55825" y="53551"/>
                    <a:pt x="55825" y="32955"/>
                  </a:cubicBezTo>
                  <a:cubicBezTo>
                    <a:pt x="55825" y="12345"/>
                    <a:pt x="43328" y="1"/>
                    <a:pt x="27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10;p36">
              <a:extLst>
                <a:ext uri="{FF2B5EF4-FFF2-40B4-BE49-F238E27FC236}">
                  <a16:creationId xmlns:a16="http://schemas.microsoft.com/office/drawing/2014/main" id="{24AEDDAD-B24F-EF8A-CE4A-8C015763683F}"/>
                </a:ext>
              </a:extLst>
            </p:cNvPr>
            <p:cNvSpPr/>
            <p:nvPr/>
          </p:nvSpPr>
          <p:spPr>
            <a:xfrm>
              <a:off x="3138375" y="2237025"/>
              <a:ext cx="1376575" cy="390450"/>
            </a:xfrm>
            <a:custGeom>
              <a:avLst/>
              <a:gdLst/>
              <a:ahLst/>
              <a:cxnLst/>
              <a:rect l="l" t="t" r="r" b="b"/>
              <a:pathLst>
                <a:path w="55063" h="15618" extrusionOk="0">
                  <a:moveTo>
                    <a:pt x="1018" y="0"/>
                  </a:moveTo>
                  <a:cubicBezTo>
                    <a:pt x="1018" y="0"/>
                    <a:pt x="1" y="7971"/>
                    <a:pt x="3230" y="15193"/>
                  </a:cubicBezTo>
                  <a:cubicBezTo>
                    <a:pt x="3230" y="15193"/>
                    <a:pt x="4315" y="15584"/>
                    <a:pt x="6651" y="15584"/>
                  </a:cubicBezTo>
                  <a:cubicBezTo>
                    <a:pt x="9917" y="15584"/>
                    <a:pt x="15627" y="14819"/>
                    <a:pt x="24233" y="11150"/>
                  </a:cubicBezTo>
                  <a:cubicBezTo>
                    <a:pt x="24233" y="11150"/>
                    <a:pt x="25923" y="10358"/>
                    <a:pt x="27366" y="10358"/>
                  </a:cubicBezTo>
                  <a:cubicBezTo>
                    <a:pt x="27419" y="10358"/>
                    <a:pt x="27472" y="10359"/>
                    <a:pt x="27525" y="10362"/>
                  </a:cubicBezTo>
                  <a:lnTo>
                    <a:pt x="27525" y="10387"/>
                  </a:lnTo>
                  <a:cubicBezTo>
                    <a:pt x="27578" y="10385"/>
                    <a:pt x="27632" y="10384"/>
                    <a:pt x="27686" y="10384"/>
                  </a:cubicBezTo>
                  <a:cubicBezTo>
                    <a:pt x="29141" y="10384"/>
                    <a:pt x="30831" y="11175"/>
                    <a:pt x="30831" y="11175"/>
                  </a:cubicBezTo>
                  <a:cubicBezTo>
                    <a:pt x="39450" y="14854"/>
                    <a:pt x="45168" y="15618"/>
                    <a:pt x="48432" y="15618"/>
                  </a:cubicBezTo>
                  <a:cubicBezTo>
                    <a:pt x="50753" y="15618"/>
                    <a:pt x="51834" y="15231"/>
                    <a:pt x="51834" y="15231"/>
                  </a:cubicBezTo>
                  <a:cubicBezTo>
                    <a:pt x="55063" y="7997"/>
                    <a:pt x="54034" y="38"/>
                    <a:pt x="54034" y="38"/>
                  </a:cubicBezTo>
                  <a:lnTo>
                    <a:pt x="27525" y="38"/>
                  </a:lnTo>
                  <a:lnTo>
                    <a:pt x="2752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11;p36">
              <a:extLst>
                <a:ext uri="{FF2B5EF4-FFF2-40B4-BE49-F238E27FC236}">
                  <a16:creationId xmlns:a16="http://schemas.microsoft.com/office/drawing/2014/main" id="{7A3EB12F-C920-6AC5-47FF-2AB197D73923}"/>
                </a:ext>
              </a:extLst>
            </p:cNvPr>
            <p:cNvSpPr/>
            <p:nvPr/>
          </p:nvSpPr>
          <p:spPr>
            <a:xfrm>
              <a:off x="2584375" y="1086750"/>
              <a:ext cx="2419200" cy="1488150"/>
            </a:xfrm>
            <a:custGeom>
              <a:avLst/>
              <a:gdLst/>
              <a:ahLst/>
              <a:cxnLst/>
              <a:rect l="l" t="t" r="r" b="b"/>
              <a:pathLst>
                <a:path w="96768" h="59526" extrusionOk="0">
                  <a:moveTo>
                    <a:pt x="48707" y="0"/>
                  </a:moveTo>
                  <a:lnTo>
                    <a:pt x="48707" y="26"/>
                  </a:lnTo>
                  <a:cubicBezTo>
                    <a:pt x="18333" y="3662"/>
                    <a:pt x="0" y="50614"/>
                    <a:pt x="1704" y="59526"/>
                  </a:cubicBezTo>
                  <a:cubicBezTo>
                    <a:pt x="1704" y="59526"/>
                    <a:pt x="1755" y="59513"/>
                    <a:pt x="1870" y="59475"/>
                  </a:cubicBezTo>
                  <a:cubicBezTo>
                    <a:pt x="3497" y="58979"/>
                    <a:pt x="17228" y="55050"/>
                    <a:pt x="48732" y="54174"/>
                  </a:cubicBezTo>
                  <a:lnTo>
                    <a:pt x="49075" y="54174"/>
                  </a:lnTo>
                  <a:cubicBezTo>
                    <a:pt x="80821" y="55050"/>
                    <a:pt x="93293" y="59030"/>
                    <a:pt x="94615" y="59488"/>
                  </a:cubicBezTo>
                  <a:lnTo>
                    <a:pt x="94730" y="59526"/>
                  </a:lnTo>
                  <a:cubicBezTo>
                    <a:pt x="96767" y="48107"/>
                    <a:pt x="78019" y="8"/>
                    <a:pt x="50016" y="8"/>
                  </a:cubicBezTo>
                  <a:cubicBezTo>
                    <a:pt x="49707" y="8"/>
                    <a:pt x="49398" y="14"/>
                    <a:pt x="49088" y="26"/>
                  </a:cubicBezTo>
                  <a:lnTo>
                    <a:pt x="49088" y="0"/>
                  </a:lnTo>
                  <a:lnTo>
                    <a:pt x="49075" y="0"/>
                  </a:lnTo>
                  <a:cubicBezTo>
                    <a:pt x="49049" y="0"/>
                    <a:pt x="48999" y="0"/>
                    <a:pt x="48936" y="14"/>
                  </a:cubicBezTo>
                  <a:cubicBezTo>
                    <a:pt x="48834" y="0"/>
                    <a:pt x="48770" y="0"/>
                    <a:pt x="48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12;p36">
              <a:extLst>
                <a:ext uri="{FF2B5EF4-FFF2-40B4-BE49-F238E27FC236}">
                  <a16:creationId xmlns:a16="http://schemas.microsoft.com/office/drawing/2014/main" id="{4709A44D-5DE4-F40B-8398-ADF04C84F31A}"/>
                </a:ext>
              </a:extLst>
            </p:cNvPr>
            <p:cNvSpPr/>
            <p:nvPr/>
          </p:nvSpPr>
          <p:spPr>
            <a:xfrm>
              <a:off x="2588525" y="5194850"/>
              <a:ext cx="2392725" cy="240950"/>
            </a:xfrm>
            <a:custGeom>
              <a:avLst/>
              <a:gdLst/>
              <a:ahLst/>
              <a:cxnLst/>
              <a:rect l="l" t="t" r="r" b="b"/>
              <a:pathLst>
                <a:path w="95709" h="9638" extrusionOk="0">
                  <a:moveTo>
                    <a:pt x="0" y="0"/>
                  </a:moveTo>
                  <a:lnTo>
                    <a:pt x="0" y="9637"/>
                  </a:lnTo>
                  <a:lnTo>
                    <a:pt x="95708" y="9637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13;p36">
              <a:extLst>
                <a:ext uri="{FF2B5EF4-FFF2-40B4-BE49-F238E27FC236}">
                  <a16:creationId xmlns:a16="http://schemas.microsoft.com/office/drawing/2014/main" id="{668DCD3E-8383-FAA9-3DCC-FB87941EF287}"/>
                </a:ext>
              </a:extLst>
            </p:cNvPr>
            <p:cNvSpPr/>
            <p:nvPr/>
          </p:nvSpPr>
          <p:spPr>
            <a:xfrm>
              <a:off x="2528125" y="3868500"/>
              <a:ext cx="2547825" cy="1481475"/>
            </a:xfrm>
            <a:custGeom>
              <a:avLst/>
              <a:gdLst/>
              <a:ahLst/>
              <a:cxnLst/>
              <a:rect l="l" t="t" r="r" b="b"/>
              <a:pathLst>
                <a:path w="101913" h="59259" extrusionOk="0">
                  <a:moveTo>
                    <a:pt x="3267" y="0"/>
                  </a:moveTo>
                  <a:cubicBezTo>
                    <a:pt x="1475" y="0"/>
                    <a:pt x="0" y="1475"/>
                    <a:pt x="0" y="3268"/>
                  </a:cubicBezTo>
                  <a:lnTo>
                    <a:pt x="0" y="56004"/>
                  </a:lnTo>
                  <a:cubicBezTo>
                    <a:pt x="0" y="57796"/>
                    <a:pt x="1475" y="59259"/>
                    <a:pt x="3267" y="59259"/>
                  </a:cubicBezTo>
                  <a:lnTo>
                    <a:pt x="98658" y="59259"/>
                  </a:lnTo>
                  <a:cubicBezTo>
                    <a:pt x="100450" y="59259"/>
                    <a:pt x="101913" y="57796"/>
                    <a:pt x="101913" y="56004"/>
                  </a:cubicBezTo>
                  <a:lnTo>
                    <a:pt x="101913" y="3268"/>
                  </a:lnTo>
                  <a:cubicBezTo>
                    <a:pt x="101913" y="1475"/>
                    <a:pt x="100450" y="0"/>
                    <a:pt x="9865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14;p36">
              <a:extLst>
                <a:ext uri="{FF2B5EF4-FFF2-40B4-BE49-F238E27FC236}">
                  <a16:creationId xmlns:a16="http://schemas.microsoft.com/office/drawing/2014/main" id="{808AD144-70B2-3AD0-C184-B0130E5CBD72}"/>
                </a:ext>
              </a:extLst>
            </p:cNvPr>
            <p:cNvSpPr/>
            <p:nvPr/>
          </p:nvSpPr>
          <p:spPr>
            <a:xfrm>
              <a:off x="2528125" y="5394750"/>
              <a:ext cx="2547825" cy="82025"/>
            </a:xfrm>
            <a:custGeom>
              <a:avLst/>
              <a:gdLst/>
              <a:ahLst/>
              <a:cxnLst/>
              <a:rect l="l" t="t" r="r" b="b"/>
              <a:pathLst>
                <a:path w="101913" h="3281" extrusionOk="0">
                  <a:moveTo>
                    <a:pt x="1640" y="1"/>
                  </a:moveTo>
                  <a:cubicBezTo>
                    <a:pt x="738" y="1"/>
                    <a:pt x="0" y="738"/>
                    <a:pt x="0" y="1641"/>
                  </a:cubicBezTo>
                  <a:cubicBezTo>
                    <a:pt x="0" y="2544"/>
                    <a:pt x="738" y="3281"/>
                    <a:pt x="1640" y="3281"/>
                  </a:cubicBezTo>
                  <a:lnTo>
                    <a:pt x="100272" y="3281"/>
                  </a:lnTo>
                  <a:cubicBezTo>
                    <a:pt x="101188" y="3281"/>
                    <a:pt x="101913" y="2544"/>
                    <a:pt x="101913" y="1641"/>
                  </a:cubicBezTo>
                  <a:cubicBezTo>
                    <a:pt x="101913" y="738"/>
                    <a:pt x="101188" y="1"/>
                    <a:pt x="10027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15;p36">
              <a:extLst>
                <a:ext uri="{FF2B5EF4-FFF2-40B4-BE49-F238E27FC236}">
                  <a16:creationId xmlns:a16="http://schemas.microsoft.com/office/drawing/2014/main" id="{7EBD6C5C-D38E-673B-4851-0964418FE010}"/>
                </a:ext>
              </a:extLst>
            </p:cNvPr>
            <p:cNvSpPr/>
            <p:nvPr/>
          </p:nvSpPr>
          <p:spPr>
            <a:xfrm>
              <a:off x="3594150" y="4440600"/>
              <a:ext cx="413225" cy="413225"/>
            </a:xfrm>
            <a:custGeom>
              <a:avLst/>
              <a:gdLst/>
              <a:ahLst/>
              <a:cxnLst/>
              <a:rect l="l" t="t" r="r" b="b"/>
              <a:pathLst>
                <a:path w="16529" h="16529" extrusionOk="0">
                  <a:moveTo>
                    <a:pt x="8265" y="1"/>
                  </a:moveTo>
                  <a:cubicBezTo>
                    <a:pt x="3700" y="1"/>
                    <a:pt x="1" y="3701"/>
                    <a:pt x="1" y="8264"/>
                  </a:cubicBezTo>
                  <a:cubicBezTo>
                    <a:pt x="1" y="12829"/>
                    <a:pt x="3700" y="16528"/>
                    <a:pt x="8265" y="16528"/>
                  </a:cubicBezTo>
                  <a:cubicBezTo>
                    <a:pt x="12828" y="16528"/>
                    <a:pt x="16529" y="12829"/>
                    <a:pt x="16529" y="8264"/>
                  </a:cubicBezTo>
                  <a:cubicBezTo>
                    <a:pt x="16529" y="3701"/>
                    <a:pt x="12828" y="1"/>
                    <a:pt x="8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16;p36">
              <a:extLst>
                <a:ext uri="{FF2B5EF4-FFF2-40B4-BE49-F238E27FC236}">
                  <a16:creationId xmlns:a16="http://schemas.microsoft.com/office/drawing/2014/main" id="{88511A80-9E3A-A177-BE7B-8A4FAA627BEE}"/>
                </a:ext>
              </a:extLst>
            </p:cNvPr>
            <p:cNvSpPr/>
            <p:nvPr/>
          </p:nvSpPr>
          <p:spPr>
            <a:xfrm>
              <a:off x="3680275" y="4721275"/>
              <a:ext cx="240950" cy="165300"/>
            </a:xfrm>
            <a:custGeom>
              <a:avLst/>
              <a:gdLst/>
              <a:ahLst/>
              <a:cxnLst/>
              <a:rect l="l" t="t" r="r" b="b"/>
              <a:pathLst>
                <a:path w="9638" h="6612" extrusionOk="0">
                  <a:moveTo>
                    <a:pt x="1" y="0"/>
                  </a:moveTo>
                  <a:lnTo>
                    <a:pt x="1" y="6611"/>
                  </a:lnTo>
                  <a:lnTo>
                    <a:pt x="9638" y="6611"/>
                  </a:lnTo>
                  <a:lnTo>
                    <a:pt x="9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17;p36">
              <a:extLst>
                <a:ext uri="{FF2B5EF4-FFF2-40B4-BE49-F238E27FC236}">
                  <a16:creationId xmlns:a16="http://schemas.microsoft.com/office/drawing/2014/main" id="{7442D62A-C7D0-1682-47FA-D26E892123E2}"/>
                </a:ext>
              </a:extLst>
            </p:cNvPr>
            <p:cNvSpPr/>
            <p:nvPr/>
          </p:nvSpPr>
          <p:spPr>
            <a:xfrm>
              <a:off x="3659300" y="4592525"/>
              <a:ext cx="125900" cy="125900"/>
            </a:xfrm>
            <a:custGeom>
              <a:avLst/>
              <a:gdLst/>
              <a:ahLst/>
              <a:cxnLst/>
              <a:rect l="l" t="t" r="r" b="b"/>
              <a:pathLst>
                <a:path w="5036" h="5036" extrusionOk="0">
                  <a:moveTo>
                    <a:pt x="2518" y="1"/>
                  </a:moveTo>
                  <a:cubicBezTo>
                    <a:pt x="1120" y="1"/>
                    <a:pt x="1" y="1133"/>
                    <a:pt x="1" y="2518"/>
                  </a:cubicBezTo>
                  <a:cubicBezTo>
                    <a:pt x="1" y="3904"/>
                    <a:pt x="1120" y="5035"/>
                    <a:pt x="2518" y="5035"/>
                  </a:cubicBezTo>
                  <a:cubicBezTo>
                    <a:pt x="3904" y="5035"/>
                    <a:pt x="5035" y="3904"/>
                    <a:pt x="5035" y="2518"/>
                  </a:cubicBezTo>
                  <a:cubicBezTo>
                    <a:pt x="5035" y="1133"/>
                    <a:pt x="3904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18;p36">
              <a:extLst>
                <a:ext uri="{FF2B5EF4-FFF2-40B4-BE49-F238E27FC236}">
                  <a16:creationId xmlns:a16="http://schemas.microsoft.com/office/drawing/2014/main" id="{82D4308C-2527-3BE1-D14D-5D6908A0FD68}"/>
                </a:ext>
              </a:extLst>
            </p:cNvPr>
            <p:cNvSpPr/>
            <p:nvPr/>
          </p:nvSpPr>
          <p:spPr>
            <a:xfrm>
              <a:off x="3819200" y="4592525"/>
              <a:ext cx="125875" cy="125900"/>
            </a:xfrm>
            <a:custGeom>
              <a:avLst/>
              <a:gdLst/>
              <a:ahLst/>
              <a:cxnLst/>
              <a:rect l="l" t="t" r="r" b="b"/>
              <a:pathLst>
                <a:path w="5035" h="5036" extrusionOk="0">
                  <a:moveTo>
                    <a:pt x="2517" y="1"/>
                  </a:moveTo>
                  <a:cubicBezTo>
                    <a:pt x="1131" y="1"/>
                    <a:pt x="0" y="1133"/>
                    <a:pt x="0" y="2518"/>
                  </a:cubicBezTo>
                  <a:cubicBezTo>
                    <a:pt x="0" y="3904"/>
                    <a:pt x="1131" y="5035"/>
                    <a:pt x="2517" y="5035"/>
                  </a:cubicBezTo>
                  <a:cubicBezTo>
                    <a:pt x="3903" y="5035"/>
                    <a:pt x="5035" y="3904"/>
                    <a:pt x="5035" y="2518"/>
                  </a:cubicBezTo>
                  <a:cubicBezTo>
                    <a:pt x="5035" y="1133"/>
                    <a:pt x="3903" y="1"/>
                    <a:pt x="251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19;p36">
              <a:extLst>
                <a:ext uri="{FF2B5EF4-FFF2-40B4-BE49-F238E27FC236}">
                  <a16:creationId xmlns:a16="http://schemas.microsoft.com/office/drawing/2014/main" id="{7972B2E5-0798-98DE-4184-78AC180A7BE3}"/>
                </a:ext>
              </a:extLst>
            </p:cNvPr>
            <p:cNvSpPr/>
            <p:nvPr/>
          </p:nvSpPr>
          <p:spPr>
            <a:xfrm>
              <a:off x="37683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7" y="1"/>
                  </a:moveTo>
                  <a:cubicBezTo>
                    <a:pt x="267" y="1"/>
                    <a:pt x="0" y="267"/>
                    <a:pt x="0" y="598"/>
                  </a:cubicBezTo>
                  <a:cubicBezTo>
                    <a:pt x="0" y="928"/>
                    <a:pt x="267" y="1196"/>
                    <a:pt x="597" y="1196"/>
                  </a:cubicBezTo>
                  <a:cubicBezTo>
                    <a:pt x="928" y="1196"/>
                    <a:pt x="1195" y="928"/>
                    <a:pt x="1195" y="598"/>
                  </a:cubicBezTo>
                  <a:cubicBezTo>
                    <a:pt x="1195" y="267"/>
                    <a:pt x="928" y="1"/>
                    <a:pt x="5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20;p36">
              <a:extLst>
                <a:ext uri="{FF2B5EF4-FFF2-40B4-BE49-F238E27FC236}">
                  <a16:creationId xmlns:a16="http://schemas.microsoft.com/office/drawing/2014/main" id="{30FDCD51-621A-FEE0-0895-9E18007BF758}"/>
                </a:ext>
              </a:extLst>
            </p:cNvPr>
            <p:cNvSpPr/>
            <p:nvPr/>
          </p:nvSpPr>
          <p:spPr>
            <a:xfrm>
              <a:off x="38061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8" y="1"/>
                  </a:moveTo>
                  <a:cubicBezTo>
                    <a:pt x="268" y="1"/>
                    <a:pt x="0" y="267"/>
                    <a:pt x="0" y="598"/>
                  </a:cubicBezTo>
                  <a:cubicBezTo>
                    <a:pt x="0" y="928"/>
                    <a:pt x="268" y="1196"/>
                    <a:pt x="598" y="1196"/>
                  </a:cubicBezTo>
                  <a:cubicBezTo>
                    <a:pt x="929" y="1196"/>
                    <a:pt x="1196" y="928"/>
                    <a:pt x="1196" y="598"/>
                  </a:cubicBezTo>
                  <a:cubicBezTo>
                    <a:pt x="1196" y="267"/>
                    <a:pt x="929" y="1"/>
                    <a:pt x="59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321;p36">
              <a:extLst>
                <a:ext uri="{FF2B5EF4-FFF2-40B4-BE49-F238E27FC236}">
                  <a16:creationId xmlns:a16="http://schemas.microsoft.com/office/drawing/2014/main" id="{2EC7F4A5-D926-7ADF-CF78-3B8816DED20D}"/>
                </a:ext>
              </a:extLst>
            </p:cNvPr>
            <p:cNvSpPr/>
            <p:nvPr/>
          </p:nvSpPr>
          <p:spPr>
            <a:xfrm>
              <a:off x="3714950" y="4846500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05" y="2581"/>
                    <a:pt x="687" y="2581"/>
                  </a:cubicBezTo>
                  <a:cubicBezTo>
                    <a:pt x="1068" y="2581"/>
                    <a:pt x="1373" y="2276"/>
                    <a:pt x="1373" y="1894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322;p36">
              <a:extLst>
                <a:ext uri="{FF2B5EF4-FFF2-40B4-BE49-F238E27FC236}">
                  <a16:creationId xmlns:a16="http://schemas.microsoft.com/office/drawing/2014/main" id="{CF7063B3-6AEB-AB0A-A0D2-A917FF02B238}"/>
                </a:ext>
              </a:extLst>
            </p:cNvPr>
            <p:cNvSpPr/>
            <p:nvPr/>
          </p:nvSpPr>
          <p:spPr>
            <a:xfrm>
              <a:off x="3680275" y="4844900"/>
              <a:ext cx="34700" cy="64550"/>
            </a:xfrm>
            <a:custGeom>
              <a:avLst/>
              <a:gdLst/>
              <a:ahLst/>
              <a:cxnLst/>
              <a:rect l="l" t="t" r="r" b="b"/>
              <a:pathLst>
                <a:path w="1388" h="2582" extrusionOk="0">
                  <a:moveTo>
                    <a:pt x="687" y="0"/>
                  </a:moveTo>
                  <a:cubicBezTo>
                    <a:pt x="306" y="0"/>
                    <a:pt x="1" y="305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06" y="2582"/>
                    <a:pt x="687" y="2582"/>
                  </a:cubicBezTo>
                  <a:cubicBezTo>
                    <a:pt x="1069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5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323;p36">
              <a:extLst>
                <a:ext uri="{FF2B5EF4-FFF2-40B4-BE49-F238E27FC236}">
                  <a16:creationId xmlns:a16="http://schemas.microsoft.com/office/drawing/2014/main" id="{9C56306C-29D0-EBC1-EAE2-5DADD1D3AEBE}"/>
                </a:ext>
              </a:extLst>
            </p:cNvPr>
            <p:cNvSpPr/>
            <p:nvPr/>
          </p:nvSpPr>
          <p:spPr>
            <a:xfrm>
              <a:off x="3783600" y="4846500"/>
              <a:ext cx="34650" cy="64525"/>
            </a:xfrm>
            <a:custGeom>
              <a:avLst/>
              <a:gdLst/>
              <a:ahLst/>
              <a:cxnLst/>
              <a:rect l="l" t="t" r="r" b="b"/>
              <a:pathLst>
                <a:path w="1386" h="2581" extrusionOk="0">
                  <a:moveTo>
                    <a:pt x="699" y="0"/>
                  </a:moveTo>
                  <a:cubicBezTo>
                    <a:pt x="318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18" y="2581"/>
                    <a:pt x="699" y="2581"/>
                  </a:cubicBezTo>
                  <a:cubicBezTo>
                    <a:pt x="1080" y="2581"/>
                    <a:pt x="1386" y="2276"/>
                    <a:pt x="1386" y="1894"/>
                  </a:cubicBezTo>
                  <a:lnTo>
                    <a:pt x="1386" y="687"/>
                  </a:lnTo>
                  <a:cubicBezTo>
                    <a:pt x="1386" y="305"/>
                    <a:pt x="1080" y="0"/>
                    <a:pt x="6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324;p36">
              <a:extLst>
                <a:ext uri="{FF2B5EF4-FFF2-40B4-BE49-F238E27FC236}">
                  <a16:creationId xmlns:a16="http://schemas.microsoft.com/office/drawing/2014/main" id="{5BCADCD5-A0B8-B24D-C1B6-BFF15562AD9B}"/>
                </a:ext>
              </a:extLst>
            </p:cNvPr>
            <p:cNvSpPr/>
            <p:nvPr/>
          </p:nvSpPr>
          <p:spPr>
            <a:xfrm>
              <a:off x="3749275" y="4844900"/>
              <a:ext cx="34350" cy="64550"/>
            </a:xfrm>
            <a:custGeom>
              <a:avLst/>
              <a:gdLst/>
              <a:ahLst/>
              <a:cxnLst/>
              <a:rect l="l" t="t" r="r" b="b"/>
              <a:pathLst>
                <a:path w="1374" h="2582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5"/>
                  </a:lnTo>
                  <a:cubicBezTo>
                    <a:pt x="0" y="2277"/>
                    <a:pt x="305" y="2582"/>
                    <a:pt x="687" y="2582"/>
                  </a:cubicBezTo>
                  <a:cubicBezTo>
                    <a:pt x="1068" y="2582"/>
                    <a:pt x="1373" y="2277"/>
                    <a:pt x="1373" y="1895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325;p36">
              <a:extLst>
                <a:ext uri="{FF2B5EF4-FFF2-40B4-BE49-F238E27FC236}">
                  <a16:creationId xmlns:a16="http://schemas.microsoft.com/office/drawing/2014/main" id="{07C78E5B-02A3-3BFD-AA89-380E913CC7D9}"/>
                </a:ext>
              </a:extLst>
            </p:cNvPr>
            <p:cNvSpPr/>
            <p:nvPr/>
          </p:nvSpPr>
          <p:spPr>
            <a:xfrm>
              <a:off x="3852550" y="4846800"/>
              <a:ext cx="34675" cy="64550"/>
            </a:xfrm>
            <a:custGeom>
              <a:avLst/>
              <a:gdLst/>
              <a:ahLst/>
              <a:cxnLst/>
              <a:rect l="l" t="t" r="r" b="b"/>
              <a:pathLst>
                <a:path w="1387" h="2582" extrusionOk="0">
                  <a:moveTo>
                    <a:pt x="700" y="1"/>
                  </a:moveTo>
                  <a:cubicBezTo>
                    <a:pt x="319" y="1"/>
                    <a:pt x="1" y="306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19" y="2582"/>
                    <a:pt x="700" y="2582"/>
                  </a:cubicBezTo>
                  <a:cubicBezTo>
                    <a:pt x="1082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6"/>
                    <a:pt x="1082" y="1"/>
                    <a:pt x="7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326;p36">
              <a:extLst>
                <a:ext uri="{FF2B5EF4-FFF2-40B4-BE49-F238E27FC236}">
                  <a16:creationId xmlns:a16="http://schemas.microsoft.com/office/drawing/2014/main" id="{93DD14F2-54C9-A0A1-C6ED-9670882D873E}"/>
                </a:ext>
              </a:extLst>
            </p:cNvPr>
            <p:cNvSpPr/>
            <p:nvPr/>
          </p:nvSpPr>
          <p:spPr>
            <a:xfrm>
              <a:off x="3818225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8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327;p36">
              <a:extLst>
                <a:ext uri="{FF2B5EF4-FFF2-40B4-BE49-F238E27FC236}">
                  <a16:creationId xmlns:a16="http://schemas.microsoft.com/office/drawing/2014/main" id="{5FF64DB1-419D-E2E8-BCE2-35ACADAABF4F}"/>
                </a:ext>
              </a:extLst>
            </p:cNvPr>
            <p:cNvSpPr/>
            <p:nvPr/>
          </p:nvSpPr>
          <p:spPr>
            <a:xfrm>
              <a:off x="3887200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9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358;p36">
            <a:extLst>
              <a:ext uri="{FF2B5EF4-FFF2-40B4-BE49-F238E27FC236}">
                <a16:creationId xmlns:a16="http://schemas.microsoft.com/office/drawing/2014/main" id="{80D6159A-2D2F-6729-4CF2-2FD469E3405B}"/>
              </a:ext>
            </a:extLst>
          </p:cNvPr>
          <p:cNvGrpSpPr/>
          <p:nvPr/>
        </p:nvGrpSpPr>
        <p:grpSpPr>
          <a:xfrm>
            <a:off x="12127661" y="5417811"/>
            <a:ext cx="1349530" cy="1240710"/>
            <a:chOff x="1302850" y="238125"/>
            <a:chExt cx="5013000" cy="5238650"/>
          </a:xfrm>
        </p:grpSpPr>
        <p:sp>
          <p:nvSpPr>
            <p:cNvPr id="96" name="Google Shape;359;p36">
              <a:extLst>
                <a:ext uri="{FF2B5EF4-FFF2-40B4-BE49-F238E27FC236}">
                  <a16:creationId xmlns:a16="http://schemas.microsoft.com/office/drawing/2014/main" id="{942F100A-85A1-7457-8713-D07F74B9C7F6}"/>
                </a:ext>
              </a:extLst>
            </p:cNvPr>
            <p:cNvSpPr/>
            <p:nvPr/>
          </p:nvSpPr>
          <p:spPr>
            <a:xfrm>
              <a:off x="1302850" y="238125"/>
              <a:ext cx="5013000" cy="5012700"/>
            </a:xfrm>
            <a:custGeom>
              <a:avLst/>
              <a:gdLst/>
              <a:ahLst/>
              <a:cxnLst/>
              <a:rect l="l" t="t" r="r" b="b"/>
              <a:pathLst>
                <a:path w="200520" h="200508" extrusionOk="0">
                  <a:moveTo>
                    <a:pt x="100260" y="0"/>
                  </a:moveTo>
                  <a:cubicBezTo>
                    <a:pt x="44892" y="0"/>
                    <a:pt x="0" y="44879"/>
                    <a:pt x="0" y="100260"/>
                  </a:cubicBezTo>
                  <a:cubicBezTo>
                    <a:pt x="0" y="131433"/>
                    <a:pt x="14227" y="159289"/>
                    <a:pt x="36552" y="177660"/>
                  </a:cubicBezTo>
                  <a:cubicBezTo>
                    <a:pt x="36793" y="177864"/>
                    <a:pt x="37047" y="178067"/>
                    <a:pt x="37290" y="178258"/>
                  </a:cubicBezTo>
                  <a:cubicBezTo>
                    <a:pt x="40480" y="180852"/>
                    <a:pt x="43850" y="183242"/>
                    <a:pt x="47359" y="185415"/>
                  </a:cubicBezTo>
                  <a:cubicBezTo>
                    <a:pt x="52698" y="188746"/>
                    <a:pt x="58369" y="191582"/>
                    <a:pt x="64319" y="193871"/>
                  </a:cubicBezTo>
                  <a:cubicBezTo>
                    <a:pt x="75468" y="198168"/>
                    <a:pt x="87597" y="200507"/>
                    <a:pt x="100260" y="200507"/>
                  </a:cubicBezTo>
                  <a:cubicBezTo>
                    <a:pt x="112693" y="200507"/>
                    <a:pt x="124593" y="198244"/>
                    <a:pt x="135578" y="194099"/>
                  </a:cubicBezTo>
                  <a:cubicBezTo>
                    <a:pt x="141719" y="191786"/>
                    <a:pt x="147580" y="188899"/>
                    <a:pt x="153072" y="185466"/>
                  </a:cubicBezTo>
                  <a:cubicBezTo>
                    <a:pt x="156314" y="183458"/>
                    <a:pt x="159429" y="181271"/>
                    <a:pt x="162404" y="178919"/>
                  </a:cubicBezTo>
                  <a:cubicBezTo>
                    <a:pt x="162646" y="178716"/>
                    <a:pt x="162900" y="178512"/>
                    <a:pt x="163154" y="178309"/>
                  </a:cubicBezTo>
                  <a:cubicBezTo>
                    <a:pt x="185937" y="159951"/>
                    <a:pt x="200519" y="131815"/>
                    <a:pt x="200519" y="100260"/>
                  </a:cubicBezTo>
                  <a:cubicBezTo>
                    <a:pt x="200519" y="44879"/>
                    <a:pt x="155628" y="0"/>
                    <a:pt x="10026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360;p36">
              <a:extLst>
                <a:ext uri="{FF2B5EF4-FFF2-40B4-BE49-F238E27FC236}">
                  <a16:creationId xmlns:a16="http://schemas.microsoft.com/office/drawing/2014/main" id="{9DF50AB6-FF4C-6853-760E-C38C91683728}"/>
                </a:ext>
              </a:extLst>
            </p:cNvPr>
            <p:cNvSpPr/>
            <p:nvPr/>
          </p:nvSpPr>
          <p:spPr>
            <a:xfrm>
              <a:off x="3802675" y="995550"/>
              <a:ext cx="4125" cy="650"/>
            </a:xfrm>
            <a:custGeom>
              <a:avLst/>
              <a:gdLst/>
              <a:ahLst/>
              <a:cxnLst/>
              <a:rect l="l" t="t" r="r" b="b"/>
              <a:pathLst>
                <a:path w="165" h="26" extrusionOk="0">
                  <a:moveTo>
                    <a:pt x="0" y="0"/>
                  </a:moveTo>
                  <a:lnTo>
                    <a:pt x="0" y="26"/>
                  </a:lnTo>
                  <a:cubicBezTo>
                    <a:pt x="51" y="12"/>
                    <a:pt x="114" y="12"/>
                    <a:pt x="165" y="12"/>
                  </a:cubicBezTo>
                  <a:cubicBezTo>
                    <a:pt x="114" y="12"/>
                    <a:pt x="51" y="0"/>
                    <a:pt x="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361;p36">
              <a:extLst>
                <a:ext uri="{FF2B5EF4-FFF2-40B4-BE49-F238E27FC236}">
                  <a16:creationId xmlns:a16="http://schemas.microsoft.com/office/drawing/2014/main" id="{694307EE-4B5D-39B3-180D-7ACD540ABC21}"/>
                </a:ext>
              </a:extLst>
            </p:cNvPr>
            <p:cNvSpPr/>
            <p:nvPr/>
          </p:nvSpPr>
          <p:spPr>
            <a:xfrm>
              <a:off x="3802675" y="1178275"/>
              <a:ext cx="1155675" cy="2189950"/>
            </a:xfrm>
            <a:custGeom>
              <a:avLst/>
              <a:gdLst/>
              <a:ahLst/>
              <a:cxnLst/>
              <a:rect l="l" t="t" r="r" b="b"/>
              <a:pathLst>
                <a:path w="46227" h="87598" extrusionOk="0">
                  <a:moveTo>
                    <a:pt x="0" y="1"/>
                  </a:moveTo>
                  <a:lnTo>
                    <a:pt x="0" y="87598"/>
                  </a:lnTo>
                  <a:lnTo>
                    <a:pt x="27614" y="87598"/>
                  </a:lnTo>
                  <a:cubicBezTo>
                    <a:pt x="27614" y="87598"/>
                    <a:pt x="44332" y="69532"/>
                    <a:pt x="45883" y="55827"/>
                  </a:cubicBezTo>
                  <a:cubicBezTo>
                    <a:pt x="46227" y="52762"/>
                    <a:pt x="45820" y="49915"/>
                    <a:pt x="44294" y="47538"/>
                  </a:cubicBezTo>
                  <a:cubicBezTo>
                    <a:pt x="40277" y="41283"/>
                    <a:pt x="36500" y="28671"/>
                    <a:pt x="30487" y="17113"/>
                  </a:cubicBezTo>
                  <a:cubicBezTo>
                    <a:pt x="27614" y="13732"/>
                    <a:pt x="24499" y="10680"/>
                    <a:pt x="21320" y="8151"/>
                  </a:cubicBezTo>
                  <a:cubicBezTo>
                    <a:pt x="12714" y="1336"/>
                    <a:pt x="2453" y="192"/>
                    <a:pt x="356" y="40"/>
                  </a:cubicBezTo>
                  <a:lnTo>
                    <a:pt x="356" y="1"/>
                  </a:lnTo>
                  <a:lnTo>
                    <a:pt x="343" y="1"/>
                  </a:lnTo>
                  <a:cubicBezTo>
                    <a:pt x="317" y="1"/>
                    <a:pt x="267" y="14"/>
                    <a:pt x="204" y="26"/>
                  </a:cubicBezTo>
                  <a:cubicBezTo>
                    <a:pt x="102" y="14"/>
                    <a:pt x="3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362;p36">
              <a:extLst>
                <a:ext uri="{FF2B5EF4-FFF2-40B4-BE49-F238E27FC236}">
                  <a16:creationId xmlns:a16="http://schemas.microsoft.com/office/drawing/2014/main" id="{FF9AC0E5-08CE-37ED-3A82-D9533FE86B12}"/>
                </a:ext>
              </a:extLst>
            </p:cNvPr>
            <p:cNvSpPr/>
            <p:nvPr/>
          </p:nvSpPr>
          <p:spPr>
            <a:xfrm>
              <a:off x="2620300" y="1178275"/>
              <a:ext cx="1190950" cy="2189950"/>
            </a:xfrm>
            <a:custGeom>
              <a:avLst/>
              <a:gdLst/>
              <a:ahLst/>
              <a:cxnLst/>
              <a:rect l="l" t="t" r="r" b="b"/>
              <a:pathLst>
                <a:path w="47638" h="87598" extrusionOk="0">
                  <a:moveTo>
                    <a:pt x="47270" y="1"/>
                  </a:moveTo>
                  <a:lnTo>
                    <a:pt x="47270" y="40"/>
                  </a:lnTo>
                  <a:cubicBezTo>
                    <a:pt x="45171" y="204"/>
                    <a:pt x="34887" y="1362"/>
                    <a:pt x="26279" y="8188"/>
                  </a:cubicBezTo>
                  <a:cubicBezTo>
                    <a:pt x="22300" y="11341"/>
                    <a:pt x="18359" y="15512"/>
                    <a:pt x="14774" y="20139"/>
                  </a:cubicBezTo>
                  <a:cubicBezTo>
                    <a:pt x="9307" y="30807"/>
                    <a:pt x="5556" y="41817"/>
                    <a:pt x="1894" y="47538"/>
                  </a:cubicBezTo>
                  <a:cubicBezTo>
                    <a:pt x="369" y="49915"/>
                    <a:pt x="0" y="52762"/>
                    <a:pt x="433" y="55827"/>
                  </a:cubicBezTo>
                  <a:cubicBezTo>
                    <a:pt x="2327" y="69532"/>
                    <a:pt x="20024" y="87598"/>
                    <a:pt x="20024" y="87598"/>
                  </a:cubicBezTo>
                  <a:lnTo>
                    <a:pt x="47638" y="87598"/>
                  </a:lnTo>
                  <a:lnTo>
                    <a:pt x="47638" y="1"/>
                  </a:lnTo>
                  <a:cubicBezTo>
                    <a:pt x="47612" y="1"/>
                    <a:pt x="47562" y="14"/>
                    <a:pt x="47499" y="26"/>
                  </a:cubicBezTo>
                  <a:cubicBezTo>
                    <a:pt x="47397" y="14"/>
                    <a:pt x="47333" y="1"/>
                    <a:pt x="47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363;p36">
              <a:extLst>
                <a:ext uri="{FF2B5EF4-FFF2-40B4-BE49-F238E27FC236}">
                  <a16:creationId xmlns:a16="http://schemas.microsoft.com/office/drawing/2014/main" id="{BB5FA2B0-5729-026E-7BB0-ED805CB5682D}"/>
                </a:ext>
              </a:extLst>
            </p:cNvPr>
            <p:cNvSpPr/>
            <p:nvPr/>
          </p:nvSpPr>
          <p:spPr>
            <a:xfrm>
              <a:off x="3806775" y="995550"/>
              <a:ext cx="4475" cy="650"/>
            </a:xfrm>
            <a:custGeom>
              <a:avLst/>
              <a:gdLst/>
              <a:ahLst/>
              <a:cxnLst/>
              <a:rect l="l" t="t" r="r" b="b"/>
              <a:pathLst>
                <a:path w="179" h="26" extrusionOk="0">
                  <a:moveTo>
                    <a:pt x="179" y="0"/>
                  </a:moveTo>
                  <a:cubicBezTo>
                    <a:pt x="116" y="0"/>
                    <a:pt x="52" y="12"/>
                    <a:pt x="1" y="12"/>
                  </a:cubicBezTo>
                  <a:cubicBezTo>
                    <a:pt x="65" y="12"/>
                    <a:pt x="116" y="12"/>
                    <a:pt x="179" y="2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364;p36">
              <a:extLst>
                <a:ext uri="{FF2B5EF4-FFF2-40B4-BE49-F238E27FC236}">
                  <a16:creationId xmlns:a16="http://schemas.microsoft.com/office/drawing/2014/main" id="{549416E3-04A5-6D1A-1A87-3316740A11B9}"/>
                </a:ext>
              </a:extLst>
            </p:cNvPr>
            <p:cNvSpPr/>
            <p:nvPr/>
          </p:nvSpPr>
          <p:spPr>
            <a:xfrm>
              <a:off x="3579550" y="2963925"/>
              <a:ext cx="444350" cy="753300"/>
            </a:xfrm>
            <a:custGeom>
              <a:avLst/>
              <a:gdLst/>
              <a:ahLst/>
              <a:cxnLst/>
              <a:rect l="l" t="t" r="r" b="b"/>
              <a:pathLst>
                <a:path w="17774" h="30132" extrusionOk="0">
                  <a:moveTo>
                    <a:pt x="0" y="0"/>
                  </a:moveTo>
                  <a:lnTo>
                    <a:pt x="0" y="30131"/>
                  </a:lnTo>
                  <a:lnTo>
                    <a:pt x="17774" y="30131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365;p36">
              <a:extLst>
                <a:ext uri="{FF2B5EF4-FFF2-40B4-BE49-F238E27FC236}">
                  <a16:creationId xmlns:a16="http://schemas.microsoft.com/office/drawing/2014/main" id="{3951CF3D-3FB2-D6B5-5568-899A7DF00991}"/>
                </a:ext>
              </a:extLst>
            </p:cNvPr>
            <p:cNvSpPr/>
            <p:nvPr/>
          </p:nvSpPr>
          <p:spPr>
            <a:xfrm>
              <a:off x="3579550" y="3455625"/>
              <a:ext cx="445300" cy="167850"/>
            </a:xfrm>
            <a:custGeom>
              <a:avLst/>
              <a:gdLst/>
              <a:ahLst/>
              <a:cxnLst/>
              <a:rect l="l" t="t" r="r" b="b"/>
              <a:pathLst>
                <a:path w="17812" h="6714" extrusionOk="0">
                  <a:moveTo>
                    <a:pt x="9039" y="1"/>
                  </a:moveTo>
                  <a:cubicBezTo>
                    <a:pt x="4196" y="1"/>
                    <a:pt x="0" y="801"/>
                    <a:pt x="0" y="2645"/>
                  </a:cubicBezTo>
                  <a:cubicBezTo>
                    <a:pt x="0" y="4501"/>
                    <a:pt x="4196" y="6713"/>
                    <a:pt x="9039" y="6713"/>
                  </a:cubicBezTo>
                  <a:cubicBezTo>
                    <a:pt x="13883" y="6713"/>
                    <a:pt x="17811" y="5213"/>
                    <a:pt x="17811" y="3357"/>
                  </a:cubicBezTo>
                  <a:cubicBezTo>
                    <a:pt x="17811" y="1501"/>
                    <a:pt x="13883" y="1"/>
                    <a:pt x="9039" y="1"/>
                  </a:cubicBez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366;p36">
              <a:extLst>
                <a:ext uri="{FF2B5EF4-FFF2-40B4-BE49-F238E27FC236}">
                  <a16:creationId xmlns:a16="http://schemas.microsoft.com/office/drawing/2014/main" id="{790D5FFA-E66A-7040-FE86-4212ADC15CA5}"/>
                </a:ext>
              </a:extLst>
            </p:cNvPr>
            <p:cNvSpPr/>
            <p:nvPr/>
          </p:nvSpPr>
          <p:spPr>
            <a:xfrm>
              <a:off x="1915325" y="3087575"/>
              <a:ext cx="3780425" cy="2139650"/>
            </a:xfrm>
            <a:custGeom>
              <a:avLst/>
              <a:gdLst/>
              <a:ahLst/>
              <a:cxnLst/>
              <a:rect l="l" t="t" r="r" b="b"/>
              <a:pathLst>
                <a:path w="151217" h="85586" extrusionOk="0">
                  <a:moveTo>
                    <a:pt x="66569" y="0"/>
                  </a:moveTo>
                  <a:cubicBezTo>
                    <a:pt x="66569" y="0"/>
                    <a:pt x="38052" y="8098"/>
                    <a:pt x="31098" y="11149"/>
                  </a:cubicBezTo>
                  <a:cubicBezTo>
                    <a:pt x="28988" y="12090"/>
                    <a:pt x="3802" y="54249"/>
                    <a:pt x="1" y="67154"/>
                  </a:cubicBezTo>
                  <a:cubicBezTo>
                    <a:pt x="2772" y="69391"/>
                    <a:pt x="27042" y="83325"/>
                    <a:pt x="30081" y="85219"/>
                  </a:cubicBezTo>
                  <a:cubicBezTo>
                    <a:pt x="30276" y="85340"/>
                    <a:pt x="30471" y="85399"/>
                    <a:pt x="30666" y="85399"/>
                  </a:cubicBezTo>
                  <a:cubicBezTo>
                    <a:pt x="34974" y="85399"/>
                    <a:pt x="39401" y="57100"/>
                    <a:pt x="44161" y="57100"/>
                  </a:cubicBezTo>
                  <a:cubicBezTo>
                    <a:pt x="44311" y="57100"/>
                    <a:pt x="44461" y="57128"/>
                    <a:pt x="44612" y="57186"/>
                  </a:cubicBezTo>
                  <a:cubicBezTo>
                    <a:pt x="54275" y="60898"/>
                    <a:pt x="64789" y="62933"/>
                    <a:pt x="75761" y="62933"/>
                  </a:cubicBezTo>
                  <a:cubicBezTo>
                    <a:pt x="86530" y="62933"/>
                    <a:pt x="96853" y="60975"/>
                    <a:pt x="106375" y="57389"/>
                  </a:cubicBezTo>
                  <a:cubicBezTo>
                    <a:pt x="106532" y="57330"/>
                    <a:pt x="106689" y="57301"/>
                    <a:pt x="106846" y="57301"/>
                  </a:cubicBezTo>
                  <a:cubicBezTo>
                    <a:pt x="111767" y="57301"/>
                    <a:pt x="116572" y="85586"/>
                    <a:pt x="121026" y="85586"/>
                  </a:cubicBezTo>
                  <a:cubicBezTo>
                    <a:pt x="121233" y="85586"/>
                    <a:pt x="121439" y="85525"/>
                    <a:pt x="121645" y="85397"/>
                  </a:cubicBezTo>
                  <a:cubicBezTo>
                    <a:pt x="124442" y="83656"/>
                    <a:pt x="148635" y="67281"/>
                    <a:pt x="151216" y="65233"/>
                  </a:cubicBezTo>
                  <a:cubicBezTo>
                    <a:pt x="148304" y="53499"/>
                    <a:pt x="122865" y="13031"/>
                    <a:pt x="120157" y="11149"/>
                  </a:cubicBezTo>
                  <a:cubicBezTo>
                    <a:pt x="113851" y="6764"/>
                    <a:pt x="84343" y="1233"/>
                    <a:pt x="84330" y="1233"/>
                  </a:cubicBezTo>
                  <a:cubicBezTo>
                    <a:pt x="84228" y="1157"/>
                    <a:pt x="66569" y="0"/>
                    <a:pt x="66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367;p36">
              <a:extLst>
                <a:ext uri="{FF2B5EF4-FFF2-40B4-BE49-F238E27FC236}">
                  <a16:creationId xmlns:a16="http://schemas.microsoft.com/office/drawing/2014/main" id="{8931F2D0-AC14-48E2-0A50-3DBCBC888715}"/>
                </a:ext>
              </a:extLst>
            </p:cNvPr>
            <p:cNvSpPr/>
            <p:nvPr/>
          </p:nvSpPr>
          <p:spPr>
            <a:xfrm>
              <a:off x="3009975" y="2248125"/>
              <a:ext cx="380475" cy="369050"/>
            </a:xfrm>
            <a:custGeom>
              <a:avLst/>
              <a:gdLst/>
              <a:ahLst/>
              <a:cxnLst/>
              <a:rect l="l" t="t" r="r" b="b"/>
              <a:pathLst>
                <a:path w="15219" h="14762" extrusionOk="0">
                  <a:moveTo>
                    <a:pt x="5301" y="1"/>
                  </a:moveTo>
                  <a:cubicBezTo>
                    <a:pt x="1399" y="1"/>
                    <a:pt x="0" y="1743"/>
                    <a:pt x="0" y="5824"/>
                  </a:cubicBezTo>
                  <a:cubicBezTo>
                    <a:pt x="0" y="9892"/>
                    <a:pt x="4272" y="14762"/>
                    <a:pt x="8162" y="14762"/>
                  </a:cubicBezTo>
                  <a:cubicBezTo>
                    <a:pt x="12053" y="14762"/>
                    <a:pt x="15218" y="11456"/>
                    <a:pt x="15218" y="7375"/>
                  </a:cubicBezTo>
                  <a:cubicBezTo>
                    <a:pt x="15218" y="3306"/>
                    <a:pt x="9192" y="1"/>
                    <a:pt x="5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368;p36">
              <a:extLst>
                <a:ext uri="{FF2B5EF4-FFF2-40B4-BE49-F238E27FC236}">
                  <a16:creationId xmlns:a16="http://schemas.microsoft.com/office/drawing/2014/main" id="{33EC3276-93C3-47D8-8CDA-93ABB19010E9}"/>
                </a:ext>
              </a:extLst>
            </p:cNvPr>
            <p:cNvSpPr/>
            <p:nvPr/>
          </p:nvSpPr>
          <p:spPr>
            <a:xfrm>
              <a:off x="4253025" y="2248125"/>
              <a:ext cx="380500" cy="369050"/>
            </a:xfrm>
            <a:custGeom>
              <a:avLst/>
              <a:gdLst/>
              <a:ahLst/>
              <a:cxnLst/>
              <a:rect l="l" t="t" r="r" b="b"/>
              <a:pathLst>
                <a:path w="15220" h="14762" extrusionOk="0">
                  <a:moveTo>
                    <a:pt x="9917" y="1"/>
                  </a:moveTo>
                  <a:cubicBezTo>
                    <a:pt x="6027" y="1"/>
                    <a:pt x="1" y="3306"/>
                    <a:pt x="1" y="7375"/>
                  </a:cubicBezTo>
                  <a:cubicBezTo>
                    <a:pt x="1" y="11456"/>
                    <a:pt x="3154" y="14762"/>
                    <a:pt x="7057" y="14762"/>
                  </a:cubicBezTo>
                  <a:cubicBezTo>
                    <a:pt x="10948" y="14762"/>
                    <a:pt x="15219" y="9892"/>
                    <a:pt x="15219" y="5824"/>
                  </a:cubicBezTo>
                  <a:cubicBezTo>
                    <a:pt x="15219" y="1743"/>
                    <a:pt x="13821" y="1"/>
                    <a:pt x="9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369;p36">
              <a:extLst>
                <a:ext uri="{FF2B5EF4-FFF2-40B4-BE49-F238E27FC236}">
                  <a16:creationId xmlns:a16="http://schemas.microsoft.com/office/drawing/2014/main" id="{5DB48DCE-8EF6-00D9-085B-9446FB73B8E5}"/>
                </a:ext>
              </a:extLst>
            </p:cNvPr>
            <p:cNvSpPr/>
            <p:nvPr/>
          </p:nvSpPr>
          <p:spPr>
            <a:xfrm>
              <a:off x="3128850" y="1315275"/>
              <a:ext cx="1395650" cy="1865750"/>
            </a:xfrm>
            <a:custGeom>
              <a:avLst/>
              <a:gdLst/>
              <a:ahLst/>
              <a:cxnLst/>
              <a:rect l="l" t="t" r="r" b="b"/>
              <a:pathLst>
                <a:path w="55826" h="74630" extrusionOk="0">
                  <a:moveTo>
                    <a:pt x="27906" y="1"/>
                  </a:moveTo>
                  <a:cubicBezTo>
                    <a:pt x="12497" y="1"/>
                    <a:pt x="0" y="12345"/>
                    <a:pt x="0" y="32955"/>
                  </a:cubicBezTo>
                  <a:cubicBezTo>
                    <a:pt x="0" y="53551"/>
                    <a:pt x="12497" y="74630"/>
                    <a:pt x="27906" y="74630"/>
                  </a:cubicBezTo>
                  <a:cubicBezTo>
                    <a:pt x="43328" y="74630"/>
                    <a:pt x="55825" y="53551"/>
                    <a:pt x="55825" y="32955"/>
                  </a:cubicBezTo>
                  <a:cubicBezTo>
                    <a:pt x="55825" y="12345"/>
                    <a:pt x="43328" y="1"/>
                    <a:pt x="27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370;p36">
              <a:extLst>
                <a:ext uri="{FF2B5EF4-FFF2-40B4-BE49-F238E27FC236}">
                  <a16:creationId xmlns:a16="http://schemas.microsoft.com/office/drawing/2014/main" id="{D1719D72-7501-83CF-9F0B-C8FB4E6DB534}"/>
                </a:ext>
              </a:extLst>
            </p:cNvPr>
            <p:cNvSpPr/>
            <p:nvPr/>
          </p:nvSpPr>
          <p:spPr>
            <a:xfrm>
              <a:off x="3138375" y="2237025"/>
              <a:ext cx="1376575" cy="390450"/>
            </a:xfrm>
            <a:custGeom>
              <a:avLst/>
              <a:gdLst/>
              <a:ahLst/>
              <a:cxnLst/>
              <a:rect l="l" t="t" r="r" b="b"/>
              <a:pathLst>
                <a:path w="55063" h="15618" extrusionOk="0">
                  <a:moveTo>
                    <a:pt x="1018" y="0"/>
                  </a:moveTo>
                  <a:cubicBezTo>
                    <a:pt x="1018" y="0"/>
                    <a:pt x="1" y="7971"/>
                    <a:pt x="3230" y="15193"/>
                  </a:cubicBezTo>
                  <a:cubicBezTo>
                    <a:pt x="3230" y="15193"/>
                    <a:pt x="4315" y="15584"/>
                    <a:pt x="6651" y="15584"/>
                  </a:cubicBezTo>
                  <a:cubicBezTo>
                    <a:pt x="9917" y="15584"/>
                    <a:pt x="15627" y="14819"/>
                    <a:pt x="24233" y="11150"/>
                  </a:cubicBezTo>
                  <a:cubicBezTo>
                    <a:pt x="24233" y="11150"/>
                    <a:pt x="25923" y="10358"/>
                    <a:pt x="27366" y="10358"/>
                  </a:cubicBezTo>
                  <a:cubicBezTo>
                    <a:pt x="27419" y="10358"/>
                    <a:pt x="27472" y="10359"/>
                    <a:pt x="27525" y="10362"/>
                  </a:cubicBezTo>
                  <a:lnTo>
                    <a:pt x="27525" y="10387"/>
                  </a:lnTo>
                  <a:cubicBezTo>
                    <a:pt x="27578" y="10385"/>
                    <a:pt x="27632" y="10384"/>
                    <a:pt x="27686" y="10384"/>
                  </a:cubicBezTo>
                  <a:cubicBezTo>
                    <a:pt x="29141" y="10384"/>
                    <a:pt x="30831" y="11175"/>
                    <a:pt x="30831" y="11175"/>
                  </a:cubicBezTo>
                  <a:cubicBezTo>
                    <a:pt x="39450" y="14854"/>
                    <a:pt x="45168" y="15618"/>
                    <a:pt x="48432" y="15618"/>
                  </a:cubicBezTo>
                  <a:cubicBezTo>
                    <a:pt x="50753" y="15618"/>
                    <a:pt x="51834" y="15231"/>
                    <a:pt x="51834" y="15231"/>
                  </a:cubicBezTo>
                  <a:cubicBezTo>
                    <a:pt x="55063" y="7997"/>
                    <a:pt x="54034" y="38"/>
                    <a:pt x="54034" y="38"/>
                  </a:cubicBezTo>
                  <a:lnTo>
                    <a:pt x="27525" y="38"/>
                  </a:lnTo>
                  <a:lnTo>
                    <a:pt x="2752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371;p36">
              <a:extLst>
                <a:ext uri="{FF2B5EF4-FFF2-40B4-BE49-F238E27FC236}">
                  <a16:creationId xmlns:a16="http://schemas.microsoft.com/office/drawing/2014/main" id="{0671B2D1-99D4-273F-081D-695A44BB0298}"/>
                </a:ext>
              </a:extLst>
            </p:cNvPr>
            <p:cNvSpPr/>
            <p:nvPr/>
          </p:nvSpPr>
          <p:spPr>
            <a:xfrm>
              <a:off x="2584375" y="1086750"/>
              <a:ext cx="2419200" cy="1488150"/>
            </a:xfrm>
            <a:custGeom>
              <a:avLst/>
              <a:gdLst/>
              <a:ahLst/>
              <a:cxnLst/>
              <a:rect l="l" t="t" r="r" b="b"/>
              <a:pathLst>
                <a:path w="96768" h="59526" extrusionOk="0">
                  <a:moveTo>
                    <a:pt x="48707" y="0"/>
                  </a:moveTo>
                  <a:lnTo>
                    <a:pt x="48707" y="26"/>
                  </a:lnTo>
                  <a:cubicBezTo>
                    <a:pt x="18333" y="3662"/>
                    <a:pt x="0" y="50614"/>
                    <a:pt x="1704" y="59526"/>
                  </a:cubicBezTo>
                  <a:cubicBezTo>
                    <a:pt x="1704" y="59526"/>
                    <a:pt x="1755" y="59513"/>
                    <a:pt x="1870" y="59475"/>
                  </a:cubicBezTo>
                  <a:cubicBezTo>
                    <a:pt x="3497" y="58979"/>
                    <a:pt x="17228" y="55050"/>
                    <a:pt x="48732" y="54174"/>
                  </a:cubicBezTo>
                  <a:lnTo>
                    <a:pt x="49075" y="54174"/>
                  </a:lnTo>
                  <a:cubicBezTo>
                    <a:pt x="80821" y="55050"/>
                    <a:pt x="93293" y="59030"/>
                    <a:pt x="94615" y="59488"/>
                  </a:cubicBezTo>
                  <a:lnTo>
                    <a:pt x="94730" y="59526"/>
                  </a:lnTo>
                  <a:cubicBezTo>
                    <a:pt x="96767" y="48107"/>
                    <a:pt x="78019" y="8"/>
                    <a:pt x="50016" y="8"/>
                  </a:cubicBezTo>
                  <a:cubicBezTo>
                    <a:pt x="49707" y="8"/>
                    <a:pt x="49398" y="14"/>
                    <a:pt x="49088" y="26"/>
                  </a:cubicBezTo>
                  <a:lnTo>
                    <a:pt x="49088" y="0"/>
                  </a:lnTo>
                  <a:lnTo>
                    <a:pt x="49075" y="0"/>
                  </a:lnTo>
                  <a:cubicBezTo>
                    <a:pt x="49049" y="0"/>
                    <a:pt x="48999" y="0"/>
                    <a:pt x="48936" y="14"/>
                  </a:cubicBezTo>
                  <a:cubicBezTo>
                    <a:pt x="48834" y="0"/>
                    <a:pt x="48770" y="0"/>
                    <a:pt x="48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372;p36">
              <a:extLst>
                <a:ext uri="{FF2B5EF4-FFF2-40B4-BE49-F238E27FC236}">
                  <a16:creationId xmlns:a16="http://schemas.microsoft.com/office/drawing/2014/main" id="{CE4F5012-5DD0-519F-4A8E-A6F736842AD1}"/>
                </a:ext>
              </a:extLst>
            </p:cNvPr>
            <p:cNvSpPr/>
            <p:nvPr/>
          </p:nvSpPr>
          <p:spPr>
            <a:xfrm>
              <a:off x="2588525" y="5194850"/>
              <a:ext cx="2392725" cy="240950"/>
            </a:xfrm>
            <a:custGeom>
              <a:avLst/>
              <a:gdLst/>
              <a:ahLst/>
              <a:cxnLst/>
              <a:rect l="l" t="t" r="r" b="b"/>
              <a:pathLst>
                <a:path w="95709" h="9638" extrusionOk="0">
                  <a:moveTo>
                    <a:pt x="0" y="0"/>
                  </a:moveTo>
                  <a:lnTo>
                    <a:pt x="0" y="9637"/>
                  </a:lnTo>
                  <a:lnTo>
                    <a:pt x="95708" y="9637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373;p36">
              <a:extLst>
                <a:ext uri="{FF2B5EF4-FFF2-40B4-BE49-F238E27FC236}">
                  <a16:creationId xmlns:a16="http://schemas.microsoft.com/office/drawing/2014/main" id="{97214E19-99F2-4737-3B50-232E59C57C8B}"/>
                </a:ext>
              </a:extLst>
            </p:cNvPr>
            <p:cNvSpPr/>
            <p:nvPr/>
          </p:nvSpPr>
          <p:spPr>
            <a:xfrm>
              <a:off x="2528125" y="3868500"/>
              <a:ext cx="2547825" cy="1481475"/>
            </a:xfrm>
            <a:custGeom>
              <a:avLst/>
              <a:gdLst/>
              <a:ahLst/>
              <a:cxnLst/>
              <a:rect l="l" t="t" r="r" b="b"/>
              <a:pathLst>
                <a:path w="101913" h="59259" extrusionOk="0">
                  <a:moveTo>
                    <a:pt x="3267" y="0"/>
                  </a:moveTo>
                  <a:cubicBezTo>
                    <a:pt x="1475" y="0"/>
                    <a:pt x="0" y="1475"/>
                    <a:pt x="0" y="3268"/>
                  </a:cubicBezTo>
                  <a:lnTo>
                    <a:pt x="0" y="56004"/>
                  </a:lnTo>
                  <a:cubicBezTo>
                    <a:pt x="0" y="57796"/>
                    <a:pt x="1475" y="59259"/>
                    <a:pt x="3267" y="59259"/>
                  </a:cubicBezTo>
                  <a:lnTo>
                    <a:pt x="98658" y="59259"/>
                  </a:lnTo>
                  <a:cubicBezTo>
                    <a:pt x="100450" y="59259"/>
                    <a:pt x="101913" y="57796"/>
                    <a:pt x="101913" y="56004"/>
                  </a:cubicBezTo>
                  <a:lnTo>
                    <a:pt x="101913" y="3268"/>
                  </a:lnTo>
                  <a:cubicBezTo>
                    <a:pt x="101913" y="1475"/>
                    <a:pt x="100450" y="0"/>
                    <a:pt x="9865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374;p36">
              <a:extLst>
                <a:ext uri="{FF2B5EF4-FFF2-40B4-BE49-F238E27FC236}">
                  <a16:creationId xmlns:a16="http://schemas.microsoft.com/office/drawing/2014/main" id="{7E2BA355-B013-DE18-C644-ED92EB8976EA}"/>
                </a:ext>
              </a:extLst>
            </p:cNvPr>
            <p:cNvSpPr/>
            <p:nvPr/>
          </p:nvSpPr>
          <p:spPr>
            <a:xfrm>
              <a:off x="2528125" y="5394750"/>
              <a:ext cx="2547825" cy="82025"/>
            </a:xfrm>
            <a:custGeom>
              <a:avLst/>
              <a:gdLst/>
              <a:ahLst/>
              <a:cxnLst/>
              <a:rect l="l" t="t" r="r" b="b"/>
              <a:pathLst>
                <a:path w="101913" h="3281" extrusionOk="0">
                  <a:moveTo>
                    <a:pt x="1640" y="1"/>
                  </a:moveTo>
                  <a:cubicBezTo>
                    <a:pt x="738" y="1"/>
                    <a:pt x="0" y="738"/>
                    <a:pt x="0" y="1641"/>
                  </a:cubicBezTo>
                  <a:cubicBezTo>
                    <a:pt x="0" y="2544"/>
                    <a:pt x="738" y="3281"/>
                    <a:pt x="1640" y="3281"/>
                  </a:cubicBezTo>
                  <a:lnTo>
                    <a:pt x="100272" y="3281"/>
                  </a:lnTo>
                  <a:cubicBezTo>
                    <a:pt x="101188" y="3281"/>
                    <a:pt x="101913" y="2544"/>
                    <a:pt x="101913" y="1641"/>
                  </a:cubicBezTo>
                  <a:cubicBezTo>
                    <a:pt x="101913" y="738"/>
                    <a:pt x="101188" y="1"/>
                    <a:pt x="10027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375;p36">
              <a:extLst>
                <a:ext uri="{FF2B5EF4-FFF2-40B4-BE49-F238E27FC236}">
                  <a16:creationId xmlns:a16="http://schemas.microsoft.com/office/drawing/2014/main" id="{6F2D5784-9045-6F5A-9233-96F6360D9D66}"/>
                </a:ext>
              </a:extLst>
            </p:cNvPr>
            <p:cNvSpPr/>
            <p:nvPr/>
          </p:nvSpPr>
          <p:spPr>
            <a:xfrm>
              <a:off x="3594150" y="4440600"/>
              <a:ext cx="413225" cy="413225"/>
            </a:xfrm>
            <a:custGeom>
              <a:avLst/>
              <a:gdLst/>
              <a:ahLst/>
              <a:cxnLst/>
              <a:rect l="l" t="t" r="r" b="b"/>
              <a:pathLst>
                <a:path w="16529" h="16529" extrusionOk="0">
                  <a:moveTo>
                    <a:pt x="8265" y="1"/>
                  </a:moveTo>
                  <a:cubicBezTo>
                    <a:pt x="3700" y="1"/>
                    <a:pt x="1" y="3701"/>
                    <a:pt x="1" y="8264"/>
                  </a:cubicBezTo>
                  <a:cubicBezTo>
                    <a:pt x="1" y="12829"/>
                    <a:pt x="3700" y="16528"/>
                    <a:pt x="8265" y="16528"/>
                  </a:cubicBezTo>
                  <a:cubicBezTo>
                    <a:pt x="12828" y="16528"/>
                    <a:pt x="16529" y="12829"/>
                    <a:pt x="16529" y="8264"/>
                  </a:cubicBezTo>
                  <a:cubicBezTo>
                    <a:pt x="16529" y="3701"/>
                    <a:pt x="12828" y="1"/>
                    <a:pt x="8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376;p36">
              <a:extLst>
                <a:ext uri="{FF2B5EF4-FFF2-40B4-BE49-F238E27FC236}">
                  <a16:creationId xmlns:a16="http://schemas.microsoft.com/office/drawing/2014/main" id="{02697158-911D-64B7-7D8B-F16FBB7B0224}"/>
                </a:ext>
              </a:extLst>
            </p:cNvPr>
            <p:cNvSpPr/>
            <p:nvPr/>
          </p:nvSpPr>
          <p:spPr>
            <a:xfrm>
              <a:off x="3680275" y="4721275"/>
              <a:ext cx="240950" cy="165300"/>
            </a:xfrm>
            <a:custGeom>
              <a:avLst/>
              <a:gdLst/>
              <a:ahLst/>
              <a:cxnLst/>
              <a:rect l="l" t="t" r="r" b="b"/>
              <a:pathLst>
                <a:path w="9638" h="6612" extrusionOk="0">
                  <a:moveTo>
                    <a:pt x="1" y="0"/>
                  </a:moveTo>
                  <a:lnTo>
                    <a:pt x="1" y="6611"/>
                  </a:lnTo>
                  <a:lnTo>
                    <a:pt x="9638" y="6611"/>
                  </a:lnTo>
                  <a:lnTo>
                    <a:pt x="9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377;p36">
              <a:extLst>
                <a:ext uri="{FF2B5EF4-FFF2-40B4-BE49-F238E27FC236}">
                  <a16:creationId xmlns:a16="http://schemas.microsoft.com/office/drawing/2014/main" id="{33BD7852-8C91-960B-20E5-401DC83A570C}"/>
                </a:ext>
              </a:extLst>
            </p:cNvPr>
            <p:cNvSpPr/>
            <p:nvPr/>
          </p:nvSpPr>
          <p:spPr>
            <a:xfrm>
              <a:off x="3659300" y="4592525"/>
              <a:ext cx="125900" cy="125900"/>
            </a:xfrm>
            <a:custGeom>
              <a:avLst/>
              <a:gdLst/>
              <a:ahLst/>
              <a:cxnLst/>
              <a:rect l="l" t="t" r="r" b="b"/>
              <a:pathLst>
                <a:path w="5036" h="5036" extrusionOk="0">
                  <a:moveTo>
                    <a:pt x="2518" y="1"/>
                  </a:moveTo>
                  <a:cubicBezTo>
                    <a:pt x="1120" y="1"/>
                    <a:pt x="1" y="1133"/>
                    <a:pt x="1" y="2518"/>
                  </a:cubicBezTo>
                  <a:cubicBezTo>
                    <a:pt x="1" y="3904"/>
                    <a:pt x="1120" y="5035"/>
                    <a:pt x="2518" y="5035"/>
                  </a:cubicBezTo>
                  <a:cubicBezTo>
                    <a:pt x="3904" y="5035"/>
                    <a:pt x="5035" y="3904"/>
                    <a:pt x="5035" y="2518"/>
                  </a:cubicBezTo>
                  <a:cubicBezTo>
                    <a:pt x="5035" y="1133"/>
                    <a:pt x="3904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378;p36">
              <a:extLst>
                <a:ext uri="{FF2B5EF4-FFF2-40B4-BE49-F238E27FC236}">
                  <a16:creationId xmlns:a16="http://schemas.microsoft.com/office/drawing/2014/main" id="{8171A100-111C-256F-0BDE-A88DC4628F16}"/>
                </a:ext>
              </a:extLst>
            </p:cNvPr>
            <p:cNvSpPr/>
            <p:nvPr/>
          </p:nvSpPr>
          <p:spPr>
            <a:xfrm>
              <a:off x="3819200" y="4592525"/>
              <a:ext cx="125875" cy="125900"/>
            </a:xfrm>
            <a:custGeom>
              <a:avLst/>
              <a:gdLst/>
              <a:ahLst/>
              <a:cxnLst/>
              <a:rect l="l" t="t" r="r" b="b"/>
              <a:pathLst>
                <a:path w="5035" h="5036" extrusionOk="0">
                  <a:moveTo>
                    <a:pt x="2517" y="1"/>
                  </a:moveTo>
                  <a:cubicBezTo>
                    <a:pt x="1131" y="1"/>
                    <a:pt x="0" y="1133"/>
                    <a:pt x="0" y="2518"/>
                  </a:cubicBezTo>
                  <a:cubicBezTo>
                    <a:pt x="0" y="3904"/>
                    <a:pt x="1131" y="5035"/>
                    <a:pt x="2517" y="5035"/>
                  </a:cubicBezTo>
                  <a:cubicBezTo>
                    <a:pt x="3903" y="5035"/>
                    <a:pt x="5035" y="3904"/>
                    <a:pt x="5035" y="2518"/>
                  </a:cubicBezTo>
                  <a:cubicBezTo>
                    <a:pt x="5035" y="1133"/>
                    <a:pt x="3903" y="1"/>
                    <a:pt x="251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379;p36">
              <a:extLst>
                <a:ext uri="{FF2B5EF4-FFF2-40B4-BE49-F238E27FC236}">
                  <a16:creationId xmlns:a16="http://schemas.microsoft.com/office/drawing/2014/main" id="{DB939A44-D67D-0569-FFA4-257808EA3764}"/>
                </a:ext>
              </a:extLst>
            </p:cNvPr>
            <p:cNvSpPr/>
            <p:nvPr/>
          </p:nvSpPr>
          <p:spPr>
            <a:xfrm>
              <a:off x="37683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7" y="1"/>
                  </a:moveTo>
                  <a:cubicBezTo>
                    <a:pt x="267" y="1"/>
                    <a:pt x="0" y="267"/>
                    <a:pt x="0" y="598"/>
                  </a:cubicBezTo>
                  <a:cubicBezTo>
                    <a:pt x="0" y="928"/>
                    <a:pt x="267" y="1196"/>
                    <a:pt x="597" y="1196"/>
                  </a:cubicBezTo>
                  <a:cubicBezTo>
                    <a:pt x="928" y="1196"/>
                    <a:pt x="1195" y="928"/>
                    <a:pt x="1195" y="598"/>
                  </a:cubicBezTo>
                  <a:cubicBezTo>
                    <a:pt x="1195" y="267"/>
                    <a:pt x="928" y="1"/>
                    <a:pt x="5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380;p36">
              <a:extLst>
                <a:ext uri="{FF2B5EF4-FFF2-40B4-BE49-F238E27FC236}">
                  <a16:creationId xmlns:a16="http://schemas.microsoft.com/office/drawing/2014/main" id="{FC0663F8-2772-77FE-8891-9750BC855511}"/>
                </a:ext>
              </a:extLst>
            </p:cNvPr>
            <p:cNvSpPr/>
            <p:nvPr/>
          </p:nvSpPr>
          <p:spPr>
            <a:xfrm>
              <a:off x="38061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8" y="1"/>
                  </a:moveTo>
                  <a:cubicBezTo>
                    <a:pt x="268" y="1"/>
                    <a:pt x="0" y="267"/>
                    <a:pt x="0" y="598"/>
                  </a:cubicBezTo>
                  <a:cubicBezTo>
                    <a:pt x="0" y="928"/>
                    <a:pt x="268" y="1196"/>
                    <a:pt x="598" y="1196"/>
                  </a:cubicBezTo>
                  <a:cubicBezTo>
                    <a:pt x="929" y="1196"/>
                    <a:pt x="1196" y="928"/>
                    <a:pt x="1196" y="598"/>
                  </a:cubicBezTo>
                  <a:cubicBezTo>
                    <a:pt x="1196" y="267"/>
                    <a:pt x="929" y="1"/>
                    <a:pt x="59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381;p36">
              <a:extLst>
                <a:ext uri="{FF2B5EF4-FFF2-40B4-BE49-F238E27FC236}">
                  <a16:creationId xmlns:a16="http://schemas.microsoft.com/office/drawing/2014/main" id="{086CACFF-77D3-8716-38F2-93777DC8A18D}"/>
                </a:ext>
              </a:extLst>
            </p:cNvPr>
            <p:cNvSpPr/>
            <p:nvPr/>
          </p:nvSpPr>
          <p:spPr>
            <a:xfrm>
              <a:off x="3714950" y="4846500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05" y="2581"/>
                    <a:pt x="687" y="2581"/>
                  </a:cubicBezTo>
                  <a:cubicBezTo>
                    <a:pt x="1068" y="2581"/>
                    <a:pt x="1373" y="2276"/>
                    <a:pt x="1373" y="1894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382;p36">
              <a:extLst>
                <a:ext uri="{FF2B5EF4-FFF2-40B4-BE49-F238E27FC236}">
                  <a16:creationId xmlns:a16="http://schemas.microsoft.com/office/drawing/2014/main" id="{F88BF2CE-4C0A-BB9B-0938-6F3564F1F998}"/>
                </a:ext>
              </a:extLst>
            </p:cNvPr>
            <p:cNvSpPr/>
            <p:nvPr/>
          </p:nvSpPr>
          <p:spPr>
            <a:xfrm>
              <a:off x="3680275" y="4844900"/>
              <a:ext cx="34700" cy="64550"/>
            </a:xfrm>
            <a:custGeom>
              <a:avLst/>
              <a:gdLst/>
              <a:ahLst/>
              <a:cxnLst/>
              <a:rect l="l" t="t" r="r" b="b"/>
              <a:pathLst>
                <a:path w="1388" h="2582" extrusionOk="0">
                  <a:moveTo>
                    <a:pt x="687" y="0"/>
                  </a:moveTo>
                  <a:cubicBezTo>
                    <a:pt x="306" y="0"/>
                    <a:pt x="1" y="305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06" y="2582"/>
                    <a:pt x="687" y="2582"/>
                  </a:cubicBezTo>
                  <a:cubicBezTo>
                    <a:pt x="1069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5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383;p36">
              <a:extLst>
                <a:ext uri="{FF2B5EF4-FFF2-40B4-BE49-F238E27FC236}">
                  <a16:creationId xmlns:a16="http://schemas.microsoft.com/office/drawing/2014/main" id="{4C62B3EA-1EEC-6458-6F0D-655067C879A7}"/>
                </a:ext>
              </a:extLst>
            </p:cNvPr>
            <p:cNvSpPr/>
            <p:nvPr/>
          </p:nvSpPr>
          <p:spPr>
            <a:xfrm>
              <a:off x="3783600" y="4846500"/>
              <a:ext cx="34650" cy="64525"/>
            </a:xfrm>
            <a:custGeom>
              <a:avLst/>
              <a:gdLst/>
              <a:ahLst/>
              <a:cxnLst/>
              <a:rect l="l" t="t" r="r" b="b"/>
              <a:pathLst>
                <a:path w="1386" h="2581" extrusionOk="0">
                  <a:moveTo>
                    <a:pt x="699" y="0"/>
                  </a:moveTo>
                  <a:cubicBezTo>
                    <a:pt x="318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18" y="2581"/>
                    <a:pt x="699" y="2581"/>
                  </a:cubicBezTo>
                  <a:cubicBezTo>
                    <a:pt x="1080" y="2581"/>
                    <a:pt x="1386" y="2276"/>
                    <a:pt x="1386" y="1894"/>
                  </a:cubicBezTo>
                  <a:lnTo>
                    <a:pt x="1386" y="687"/>
                  </a:lnTo>
                  <a:cubicBezTo>
                    <a:pt x="1386" y="305"/>
                    <a:pt x="1080" y="0"/>
                    <a:pt x="6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384;p36">
              <a:extLst>
                <a:ext uri="{FF2B5EF4-FFF2-40B4-BE49-F238E27FC236}">
                  <a16:creationId xmlns:a16="http://schemas.microsoft.com/office/drawing/2014/main" id="{C2FBEA82-B304-3E73-B832-ED1DD725EC82}"/>
                </a:ext>
              </a:extLst>
            </p:cNvPr>
            <p:cNvSpPr/>
            <p:nvPr/>
          </p:nvSpPr>
          <p:spPr>
            <a:xfrm>
              <a:off x="3749275" y="4844900"/>
              <a:ext cx="34350" cy="64550"/>
            </a:xfrm>
            <a:custGeom>
              <a:avLst/>
              <a:gdLst/>
              <a:ahLst/>
              <a:cxnLst/>
              <a:rect l="l" t="t" r="r" b="b"/>
              <a:pathLst>
                <a:path w="1374" h="2582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5"/>
                  </a:lnTo>
                  <a:cubicBezTo>
                    <a:pt x="0" y="2277"/>
                    <a:pt x="305" y="2582"/>
                    <a:pt x="687" y="2582"/>
                  </a:cubicBezTo>
                  <a:cubicBezTo>
                    <a:pt x="1068" y="2582"/>
                    <a:pt x="1373" y="2277"/>
                    <a:pt x="1373" y="1895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385;p36">
              <a:extLst>
                <a:ext uri="{FF2B5EF4-FFF2-40B4-BE49-F238E27FC236}">
                  <a16:creationId xmlns:a16="http://schemas.microsoft.com/office/drawing/2014/main" id="{B6A33852-9A64-E8C1-CA8A-A996EFB31E77}"/>
                </a:ext>
              </a:extLst>
            </p:cNvPr>
            <p:cNvSpPr/>
            <p:nvPr/>
          </p:nvSpPr>
          <p:spPr>
            <a:xfrm>
              <a:off x="3852550" y="4846800"/>
              <a:ext cx="34675" cy="64550"/>
            </a:xfrm>
            <a:custGeom>
              <a:avLst/>
              <a:gdLst/>
              <a:ahLst/>
              <a:cxnLst/>
              <a:rect l="l" t="t" r="r" b="b"/>
              <a:pathLst>
                <a:path w="1387" h="2582" extrusionOk="0">
                  <a:moveTo>
                    <a:pt x="700" y="1"/>
                  </a:moveTo>
                  <a:cubicBezTo>
                    <a:pt x="319" y="1"/>
                    <a:pt x="1" y="306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19" y="2582"/>
                    <a:pt x="700" y="2582"/>
                  </a:cubicBezTo>
                  <a:cubicBezTo>
                    <a:pt x="1082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6"/>
                    <a:pt x="1082" y="1"/>
                    <a:pt x="7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386;p36">
              <a:extLst>
                <a:ext uri="{FF2B5EF4-FFF2-40B4-BE49-F238E27FC236}">
                  <a16:creationId xmlns:a16="http://schemas.microsoft.com/office/drawing/2014/main" id="{BE801278-6BC5-A75F-E54E-5E95F0002000}"/>
                </a:ext>
              </a:extLst>
            </p:cNvPr>
            <p:cNvSpPr/>
            <p:nvPr/>
          </p:nvSpPr>
          <p:spPr>
            <a:xfrm>
              <a:off x="3818225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8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387;p36">
              <a:extLst>
                <a:ext uri="{FF2B5EF4-FFF2-40B4-BE49-F238E27FC236}">
                  <a16:creationId xmlns:a16="http://schemas.microsoft.com/office/drawing/2014/main" id="{DAA5518E-4C6B-0DF3-FA77-8BF0DC895E31}"/>
                </a:ext>
              </a:extLst>
            </p:cNvPr>
            <p:cNvSpPr/>
            <p:nvPr/>
          </p:nvSpPr>
          <p:spPr>
            <a:xfrm>
              <a:off x="3887200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9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328;p36">
            <a:extLst>
              <a:ext uri="{FF2B5EF4-FFF2-40B4-BE49-F238E27FC236}">
                <a16:creationId xmlns:a16="http://schemas.microsoft.com/office/drawing/2014/main" id="{69FA0F6B-829B-E443-B5BF-ABC88391EF0B}"/>
              </a:ext>
            </a:extLst>
          </p:cNvPr>
          <p:cNvGrpSpPr/>
          <p:nvPr/>
        </p:nvGrpSpPr>
        <p:grpSpPr>
          <a:xfrm>
            <a:off x="12116025" y="2774054"/>
            <a:ext cx="1349530" cy="1240710"/>
            <a:chOff x="1302850" y="238125"/>
            <a:chExt cx="5013000" cy="5238650"/>
          </a:xfrm>
        </p:grpSpPr>
        <p:sp>
          <p:nvSpPr>
            <p:cNvPr id="126" name="Google Shape;329;p36">
              <a:extLst>
                <a:ext uri="{FF2B5EF4-FFF2-40B4-BE49-F238E27FC236}">
                  <a16:creationId xmlns:a16="http://schemas.microsoft.com/office/drawing/2014/main" id="{69D94B03-2A85-0DB0-F838-A11B4E52D8E6}"/>
                </a:ext>
              </a:extLst>
            </p:cNvPr>
            <p:cNvSpPr/>
            <p:nvPr/>
          </p:nvSpPr>
          <p:spPr>
            <a:xfrm>
              <a:off x="1302850" y="238125"/>
              <a:ext cx="5013000" cy="5012700"/>
            </a:xfrm>
            <a:custGeom>
              <a:avLst/>
              <a:gdLst/>
              <a:ahLst/>
              <a:cxnLst/>
              <a:rect l="l" t="t" r="r" b="b"/>
              <a:pathLst>
                <a:path w="200520" h="200508" extrusionOk="0">
                  <a:moveTo>
                    <a:pt x="100260" y="0"/>
                  </a:moveTo>
                  <a:cubicBezTo>
                    <a:pt x="44892" y="0"/>
                    <a:pt x="0" y="44879"/>
                    <a:pt x="0" y="100260"/>
                  </a:cubicBezTo>
                  <a:cubicBezTo>
                    <a:pt x="0" y="131433"/>
                    <a:pt x="14227" y="159289"/>
                    <a:pt x="36552" y="177660"/>
                  </a:cubicBezTo>
                  <a:cubicBezTo>
                    <a:pt x="36793" y="177864"/>
                    <a:pt x="37047" y="178067"/>
                    <a:pt x="37290" y="178258"/>
                  </a:cubicBezTo>
                  <a:cubicBezTo>
                    <a:pt x="40480" y="180852"/>
                    <a:pt x="43850" y="183242"/>
                    <a:pt x="47359" y="185415"/>
                  </a:cubicBezTo>
                  <a:cubicBezTo>
                    <a:pt x="52698" y="188746"/>
                    <a:pt x="58369" y="191582"/>
                    <a:pt x="64319" y="193871"/>
                  </a:cubicBezTo>
                  <a:cubicBezTo>
                    <a:pt x="75468" y="198168"/>
                    <a:pt x="87597" y="200507"/>
                    <a:pt x="100260" y="200507"/>
                  </a:cubicBezTo>
                  <a:cubicBezTo>
                    <a:pt x="112693" y="200507"/>
                    <a:pt x="124593" y="198244"/>
                    <a:pt x="135578" y="194099"/>
                  </a:cubicBezTo>
                  <a:cubicBezTo>
                    <a:pt x="141719" y="191786"/>
                    <a:pt x="147580" y="188899"/>
                    <a:pt x="153072" y="185466"/>
                  </a:cubicBezTo>
                  <a:cubicBezTo>
                    <a:pt x="156314" y="183458"/>
                    <a:pt x="159429" y="181271"/>
                    <a:pt x="162404" y="178919"/>
                  </a:cubicBezTo>
                  <a:cubicBezTo>
                    <a:pt x="162646" y="178716"/>
                    <a:pt x="162900" y="178512"/>
                    <a:pt x="163154" y="178309"/>
                  </a:cubicBezTo>
                  <a:cubicBezTo>
                    <a:pt x="185937" y="159951"/>
                    <a:pt x="200519" y="131815"/>
                    <a:pt x="200519" y="100260"/>
                  </a:cubicBezTo>
                  <a:cubicBezTo>
                    <a:pt x="200519" y="44879"/>
                    <a:pt x="155628" y="0"/>
                    <a:pt x="100260" y="0"/>
                  </a:cubicBezTo>
                  <a:close/>
                </a:path>
              </a:pathLst>
            </a:custGeom>
            <a:solidFill>
              <a:srgbClr val="2CA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330;p36">
              <a:extLst>
                <a:ext uri="{FF2B5EF4-FFF2-40B4-BE49-F238E27FC236}">
                  <a16:creationId xmlns:a16="http://schemas.microsoft.com/office/drawing/2014/main" id="{56FDBCC0-142E-0652-B772-E76656E83257}"/>
                </a:ext>
              </a:extLst>
            </p:cNvPr>
            <p:cNvSpPr/>
            <p:nvPr/>
          </p:nvSpPr>
          <p:spPr>
            <a:xfrm>
              <a:off x="3802675" y="995550"/>
              <a:ext cx="4125" cy="650"/>
            </a:xfrm>
            <a:custGeom>
              <a:avLst/>
              <a:gdLst/>
              <a:ahLst/>
              <a:cxnLst/>
              <a:rect l="l" t="t" r="r" b="b"/>
              <a:pathLst>
                <a:path w="165" h="26" extrusionOk="0">
                  <a:moveTo>
                    <a:pt x="0" y="0"/>
                  </a:moveTo>
                  <a:lnTo>
                    <a:pt x="0" y="26"/>
                  </a:lnTo>
                  <a:cubicBezTo>
                    <a:pt x="51" y="12"/>
                    <a:pt x="114" y="12"/>
                    <a:pt x="165" y="12"/>
                  </a:cubicBezTo>
                  <a:cubicBezTo>
                    <a:pt x="114" y="12"/>
                    <a:pt x="51" y="0"/>
                    <a:pt x="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331;p36">
              <a:extLst>
                <a:ext uri="{FF2B5EF4-FFF2-40B4-BE49-F238E27FC236}">
                  <a16:creationId xmlns:a16="http://schemas.microsoft.com/office/drawing/2014/main" id="{CA93AA6A-B459-0375-4B35-4AAB08F4EC2F}"/>
                </a:ext>
              </a:extLst>
            </p:cNvPr>
            <p:cNvSpPr/>
            <p:nvPr/>
          </p:nvSpPr>
          <p:spPr>
            <a:xfrm>
              <a:off x="3802675" y="1178275"/>
              <a:ext cx="1155675" cy="2189950"/>
            </a:xfrm>
            <a:custGeom>
              <a:avLst/>
              <a:gdLst/>
              <a:ahLst/>
              <a:cxnLst/>
              <a:rect l="l" t="t" r="r" b="b"/>
              <a:pathLst>
                <a:path w="46227" h="87598" extrusionOk="0">
                  <a:moveTo>
                    <a:pt x="0" y="1"/>
                  </a:moveTo>
                  <a:lnTo>
                    <a:pt x="0" y="87598"/>
                  </a:lnTo>
                  <a:lnTo>
                    <a:pt x="27614" y="87598"/>
                  </a:lnTo>
                  <a:cubicBezTo>
                    <a:pt x="27614" y="87598"/>
                    <a:pt x="44332" y="69532"/>
                    <a:pt x="45883" y="55827"/>
                  </a:cubicBezTo>
                  <a:cubicBezTo>
                    <a:pt x="46227" y="52762"/>
                    <a:pt x="45820" y="49915"/>
                    <a:pt x="44294" y="47538"/>
                  </a:cubicBezTo>
                  <a:cubicBezTo>
                    <a:pt x="40277" y="41283"/>
                    <a:pt x="36500" y="28671"/>
                    <a:pt x="30487" y="17113"/>
                  </a:cubicBezTo>
                  <a:cubicBezTo>
                    <a:pt x="27614" y="13732"/>
                    <a:pt x="24499" y="10680"/>
                    <a:pt x="21320" y="8151"/>
                  </a:cubicBezTo>
                  <a:cubicBezTo>
                    <a:pt x="12714" y="1336"/>
                    <a:pt x="2453" y="192"/>
                    <a:pt x="356" y="40"/>
                  </a:cubicBezTo>
                  <a:lnTo>
                    <a:pt x="356" y="1"/>
                  </a:lnTo>
                  <a:lnTo>
                    <a:pt x="343" y="1"/>
                  </a:lnTo>
                  <a:cubicBezTo>
                    <a:pt x="317" y="1"/>
                    <a:pt x="267" y="14"/>
                    <a:pt x="204" y="26"/>
                  </a:cubicBezTo>
                  <a:cubicBezTo>
                    <a:pt x="102" y="14"/>
                    <a:pt x="3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332;p36">
              <a:extLst>
                <a:ext uri="{FF2B5EF4-FFF2-40B4-BE49-F238E27FC236}">
                  <a16:creationId xmlns:a16="http://schemas.microsoft.com/office/drawing/2014/main" id="{D770E8FA-8BEC-8966-2B59-F1E21E7EB97C}"/>
                </a:ext>
              </a:extLst>
            </p:cNvPr>
            <p:cNvSpPr/>
            <p:nvPr/>
          </p:nvSpPr>
          <p:spPr>
            <a:xfrm>
              <a:off x="2620300" y="1178275"/>
              <a:ext cx="1190950" cy="2189950"/>
            </a:xfrm>
            <a:custGeom>
              <a:avLst/>
              <a:gdLst/>
              <a:ahLst/>
              <a:cxnLst/>
              <a:rect l="l" t="t" r="r" b="b"/>
              <a:pathLst>
                <a:path w="47638" h="87598" extrusionOk="0">
                  <a:moveTo>
                    <a:pt x="47270" y="1"/>
                  </a:moveTo>
                  <a:lnTo>
                    <a:pt x="47270" y="40"/>
                  </a:lnTo>
                  <a:cubicBezTo>
                    <a:pt x="45171" y="204"/>
                    <a:pt x="34887" y="1362"/>
                    <a:pt x="26279" y="8188"/>
                  </a:cubicBezTo>
                  <a:cubicBezTo>
                    <a:pt x="22300" y="11341"/>
                    <a:pt x="18359" y="15512"/>
                    <a:pt x="14774" y="20139"/>
                  </a:cubicBezTo>
                  <a:cubicBezTo>
                    <a:pt x="9307" y="30807"/>
                    <a:pt x="5556" y="41817"/>
                    <a:pt x="1894" y="47538"/>
                  </a:cubicBezTo>
                  <a:cubicBezTo>
                    <a:pt x="369" y="49915"/>
                    <a:pt x="0" y="52762"/>
                    <a:pt x="433" y="55827"/>
                  </a:cubicBezTo>
                  <a:cubicBezTo>
                    <a:pt x="2327" y="69532"/>
                    <a:pt x="20024" y="87598"/>
                    <a:pt x="20024" y="87598"/>
                  </a:cubicBezTo>
                  <a:lnTo>
                    <a:pt x="47638" y="87598"/>
                  </a:lnTo>
                  <a:lnTo>
                    <a:pt x="47638" y="1"/>
                  </a:lnTo>
                  <a:cubicBezTo>
                    <a:pt x="47612" y="1"/>
                    <a:pt x="47562" y="14"/>
                    <a:pt x="47499" y="26"/>
                  </a:cubicBezTo>
                  <a:cubicBezTo>
                    <a:pt x="47397" y="14"/>
                    <a:pt x="47333" y="1"/>
                    <a:pt x="47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333;p36">
              <a:extLst>
                <a:ext uri="{FF2B5EF4-FFF2-40B4-BE49-F238E27FC236}">
                  <a16:creationId xmlns:a16="http://schemas.microsoft.com/office/drawing/2014/main" id="{8E62B100-2F57-D636-D0CE-A4EDBA8995EB}"/>
                </a:ext>
              </a:extLst>
            </p:cNvPr>
            <p:cNvSpPr/>
            <p:nvPr/>
          </p:nvSpPr>
          <p:spPr>
            <a:xfrm>
              <a:off x="3806775" y="995550"/>
              <a:ext cx="4475" cy="650"/>
            </a:xfrm>
            <a:custGeom>
              <a:avLst/>
              <a:gdLst/>
              <a:ahLst/>
              <a:cxnLst/>
              <a:rect l="l" t="t" r="r" b="b"/>
              <a:pathLst>
                <a:path w="179" h="26" extrusionOk="0">
                  <a:moveTo>
                    <a:pt x="179" y="0"/>
                  </a:moveTo>
                  <a:cubicBezTo>
                    <a:pt x="116" y="0"/>
                    <a:pt x="52" y="12"/>
                    <a:pt x="1" y="12"/>
                  </a:cubicBezTo>
                  <a:cubicBezTo>
                    <a:pt x="65" y="12"/>
                    <a:pt x="116" y="12"/>
                    <a:pt x="179" y="26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334;p36">
              <a:extLst>
                <a:ext uri="{FF2B5EF4-FFF2-40B4-BE49-F238E27FC236}">
                  <a16:creationId xmlns:a16="http://schemas.microsoft.com/office/drawing/2014/main" id="{31981E20-3AEF-73CB-365C-4EE30A1A0DF7}"/>
                </a:ext>
              </a:extLst>
            </p:cNvPr>
            <p:cNvSpPr/>
            <p:nvPr/>
          </p:nvSpPr>
          <p:spPr>
            <a:xfrm>
              <a:off x="3579550" y="2963925"/>
              <a:ext cx="444350" cy="753300"/>
            </a:xfrm>
            <a:custGeom>
              <a:avLst/>
              <a:gdLst/>
              <a:ahLst/>
              <a:cxnLst/>
              <a:rect l="l" t="t" r="r" b="b"/>
              <a:pathLst>
                <a:path w="17774" h="30132" extrusionOk="0">
                  <a:moveTo>
                    <a:pt x="0" y="0"/>
                  </a:moveTo>
                  <a:lnTo>
                    <a:pt x="0" y="30131"/>
                  </a:lnTo>
                  <a:lnTo>
                    <a:pt x="17774" y="30131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335;p36">
              <a:extLst>
                <a:ext uri="{FF2B5EF4-FFF2-40B4-BE49-F238E27FC236}">
                  <a16:creationId xmlns:a16="http://schemas.microsoft.com/office/drawing/2014/main" id="{FF18A191-68E0-5014-8FF2-C492B3AC0D90}"/>
                </a:ext>
              </a:extLst>
            </p:cNvPr>
            <p:cNvSpPr/>
            <p:nvPr/>
          </p:nvSpPr>
          <p:spPr>
            <a:xfrm>
              <a:off x="3579550" y="3455625"/>
              <a:ext cx="445300" cy="167850"/>
            </a:xfrm>
            <a:custGeom>
              <a:avLst/>
              <a:gdLst/>
              <a:ahLst/>
              <a:cxnLst/>
              <a:rect l="l" t="t" r="r" b="b"/>
              <a:pathLst>
                <a:path w="17812" h="6714" extrusionOk="0">
                  <a:moveTo>
                    <a:pt x="9039" y="1"/>
                  </a:moveTo>
                  <a:cubicBezTo>
                    <a:pt x="4196" y="1"/>
                    <a:pt x="0" y="801"/>
                    <a:pt x="0" y="2645"/>
                  </a:cubicBezTo>
                  <a:cubicBezTo>
                    <a:pt x="0" y="4501"/>
                    <a:pt x="4196" y="6713"/>
                    <a:pt x="9039" y="6713"/>
                  </a:cubicBezTo>
                  <a:cubicBezTo>
                    <a:pt x="13883" y="6713"/>
                    <a:pt x="17811" y="5213"/>
                    <a:pt x="17811" y="3357"/>
                  </a:cubicBezTo>
                  <a:cubicBezTo>
                    <a:pt x="17811" y="1501"/>
                    <a:pt x="13883" y="1"/>
                    <a:pt x="9039" y="1"/>
                  </a:cubicBezTo>
                  <a:close/>
                </a:path>
              </a:pathLst>
            </a:custGeom>
            <a:solidFill>
              <a:srgbClr val="F08A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336;p36">
              <a:extLst>
                <a:ext uri="{FF2B5EF4-FFF2-40B4-BE49-F238E27FC236}">
                  <a16:creationId xmlns:a16="http://schemas.microsoft.com/office/drawing/2014/main" id="{ACB53556-C746-7F3E-3932-48A0D2898289}"/>
                </a:ext>
              </a:extLst>
            </p:cNvPr>
            <p:cNvSpPr/>
            <p:nvPr/>
          </p:nvSpPr>
          <p:spPr>
            <a:xfrm>
              <a:off x="1915325" y="3087575"/>
              <a:ext cx="3780425" cy="2139650"/>
            </a:xfrm>
            <a:custGeom>
              <a:avLst/>
              <a:gdLst/>
              <a:ahLst/>
              <a:cxnLst/>
              <a:rect l="l" t="t" r="r" b="b"/>
              <a:pathLst>
                <a:path w="151217" h="85586" extrusionOk="0">
                  <a:moveTo>
                    <a:pt x="66569" y="0"/>
                  </a:moveTo>
                  <a:cubicBezTo>
                    <a:pt x="66569" y="0"/>
                    <a:pt x="38052" y="8098"/>
                    <a:pt x="31098" y="11149"/>
                  </a:cubicBezTo>
                  <a:cubicBezTo>
                    <a:pt x="28988" y="12090"/>
                    <a:pt x="3802" y="54249"/>
                    <a:pt x="1" y="67154"/>
                  </a:cubicBezTo>
                  <a:cubicBezTo>
                    <a:pt x="2772" y="69391"/>
                    <a:pt x="27042" y="83325"/>
                    <a:pt x="30081" y="85219"/>
                  </a:cubicBezTo>
                  <a:cubicBezTo>
                    <a:pt x="30276" y="85340"/>
                    <a:pt x="30471" y="85399"/>
                    <a:pt x="30666" y="85399"/>
                  </a:cubicBezTo>
                  <a:cubicBezTo>
                    <a:pt x="34974" y="85399"/>
                    <a:pt x="39401" y="57100"/>
                    <a:pt x="44161" y="57100"/>
                  </a:cubicBezTo>
                  <a:cubicBezTo>
                    <a:pt x="44311" y="57100"/>
                    <a:pt x="44461" y="57128"/>
                    <a:pt x="44612" y="57186"/>
                  </a:cubicBezTo>
                  <a:cubicBezTo>
                    <a:pt x="54275" y="60898"/>
                    <a:pt x="64789" y="62933"/>
                    <a:pt x="75761" y="62933"/>
                  </a:cubicBezTo>
                  <a:cubicBezTo>
                    <a:pt x="86530" y="62933"/>
                    <a:pt x="96853" y="60975"/>
                    <a:pt x="106375" y="57389"/>
                  </a:cubicBezTo>
                  <a:cubicBezTo>
                    <a:pt x="106532" y="57330"/>
                    <a:pt x="106689" y="57301"/>
                    <a:pt x="106846" y="57301"/>
                  </a:cubicBezTo>
                  <a:cubicBezTo>
                    <a:pt x="111767" y="57301"/>
                    <a:pt x="116572" y="85586"/>
                    <a:pt x="121026" y="85586"/>
                  </a:cubicBezTo>
                  <a:cubicBezTo>
                    <a:pt x="121233" y="85586"/>
                    <a:pt x="121439" y="85525"/>
                    <a:pt x="121645" y="85397"/>
                  </a:cubicBezTo>
                  <a:cubicBezTo>
                    <a:pt x="124442" y="83656"/>
                    <a:pt x="148635" y="67281"/>
                    <a:pt x="151216" y="65233"/>
                  </a:cubicBezTo>
                  <a:cubicBezTo>
                    <a:pt x="148304" y="53499"/>
                    <a:pt x="122865" y="13031"/>
                    <a:pt x="120157" y="11149"/>
                  </a:cubicBezTo>
                  <a:cubicBezTo>
                    <a:pt x="113851" y="6764"/>
                    <a:pt x="84343" y="1233"/>
                    <a:pt x="84330" y="1233"/>
                  </a:cubicBezTo>
                  <a:cubicBezTo>
                    <a:pt x="84228" y="1157"/>
                    <a:pt x="66569" y="0"/>
                    <a:pt x="66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337;p36">
              <a:extLst>
                <a:ext uri="{FF2B5EF4-FFF2-40B4-BE49-F238E27FC236}">
                  <a16:creationId xmlns:a16="http://schemas.microsoft.com/office/drawing/2014/main" id="{8F3D53E9-26C4-73BF-8A0E-F69EAB7B0791}"/>
                </a:ext>
              </a:extLst>
            </p:cNvPr>
            <p:cNvSpPr/>
            <p:nvPr/>
          </p:nvSpPr>
          <p:spPr>
            <a:xfrm>
              <a:off x="3009975" y="2248125"/>
              <a:ext cx="380475" cy="369050"/>
            </a:xfrm>
            <a:custGeom>
              <a:avLst/>
              <a:gdLst/>
              <a:ahLst/>
              <a:cxnLst/>
              <a:rect l="l" t="t" r="r" b="b"/>
              <a:pathLst>
                <a:path w="15219" h="14762" extrusionOk="0">
                  <a:moveTo>
                    <a:pt x="5301" y="1"/>
                  </a:moveTo>
                  <a:cubicBezTo>
                    <a:pt x="1399" y="1"/>
                    <a:pt x="0" y="1743"/>
                    <a:pt x="0" y="5824"/>
                  </a:cubicBezTo>
                  <a:cubicBezTo>
                    <a:pt x="0" y="9892"/>
                    <a:pt x="4272" y="14762"/>
                    <a:pt x="8162" y="14762"/>
                  </a:cubicBezTo>
                  <a:cubicBezTo>
                    <a:pt x="12053" y="14762"/>
                    <a:pt x="15218" y="11456"/>
                    <a:pt x="15218" y="7375"/>
                  </a:cubicBezTo>
                  <a:cubicBezTo>
                    <a:pt x="15218" y="3306"/>
                    <a:pt x="9192" y="1"/>
                    <a:pt x="5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338;p36">
              <a:extLst>
                <a:ext uri="{FF2B5EF4-FFF2-40B4-BE49-F238E27FC236}">
                  <a16:creationId xmlns:a16="http://schemas.microsoft.com/office/drawing/2014/main" id="{940B0532-E3AE-BC43-37A5-9A4F85A81D18}"/>
                </a:ext>
              </a:extLst>
            </p:cNvPr>
            <p:cNvSpPr/>
            <p:nvPr/>
          </p:nvSpPr>
          <p:spPr>
            <a:xfrm>
              <a:off x="4253025" y="2248125"/>
              <a:ext cx="380500" cy="369050"/>
            </a:xfrm>
            <a:custGeom>
              <a:avLst/>
              <a:gdLst/>
              <a:ahLst/>
              <a:cxnLst/>
              <a:rect l="l" t="t" r="r" b="b"/>
              <a:pathLst>
                <a:path w="15220" h="14762" extrusionOk="0">
                  <a:moveTo>
                    <a:pt x="9917" y="1"/>
                  </a:moveTo>
                  <a:cubicBezTo>
                    <a:pt x="6027" y="1"/>
                    <a:pt x="1" y="3306"/>
                    <a:pt x="1" y="7375"/>
                  </a:cubicBezTo>
                  <a:cubicBezTo>
                    <a:pt x="1" y="11456"/>
                    <a:pt x="3154" y="14762"/>
                    <a:pt x="7057" y="14762"/>
                  </a:cubicBezTo>
                  <a:cubicBezTo>
                    <a:pt x="10948" y="14762"/>
                    <a:pt x="15219" y="9892"/>
                    <a:pt x="15219" y="5824"/>
                  </a:cubicBezTo>
                  <a:cubicBezTo>
                    <a:pt x="15219" y="1743"/>
                    <a:pt x="13821" y="1"/>
                    <a:pt x="99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339;p36">
              <a:extLst>
                <a:ext uri="{FF2B5EF4-FFF2-40B4-BE49-F238E27FC236}">
                  <a16:creationId xmlns:a16="http://schemas.microsoft.com/office/drawing/2014/main" id="{26C41876-8380-5015-CD97-9616E1871182}"/>
                </a:ext>
              </a:extLst>
            </p:cNvPr>
            <p:cNvSpPr/>
            <p:nvPr/>
          </p:nvSpPr>
          <p:spPr>
            <a:xfrm>
              <a:off x="3128850" y="1315275"/>
              <a:ext cx="1395650" cy="1865750"/>
            </a:xfrm>
            <a:custGeom>
              <a:avLst/>
              <a:gdLst/>
              <a:ahLst/>
              <a:cxnLst/>
              <a:rect l="l" t="t" r="r" b="b"/>
              <a:pathLst>
                <a:path w="55826" h="74630" extrusionOk="0">
                  <a:moveTo>
                    <a:pt x="27906" y="1"/>
                  </a:moveTo>
                  <a:cubicBezTo>
                    <a:pt x="12497" y="1"/>
                    <a:pt x="0" y="12345"/>
                    <a:pt x="0" y="32955"/>
                  </a:cubicBezTo>
                  <a:cubicBezTo>
                    <a:pt x="0" y="53551"/>
                    <a:pt x="12497" y="74630"/>
                    <a:pt x="27906" y="74630"/>
                  </a:cubicBezTo>
                  <a:cubicBezTo>
                    <a:pt x="43328" y="74630"/>
                    <a:pt x="55825" y="53551"/>
                    <a:pt x="55825" y="32955"/>
                  </a:cubicBezTo>
                  <a:cubicBezTo>
                    <a:pt x="55825" y="12345"/>
                    <a:pt x="43328" y="1"/>
                    <a:pt x="27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340;p36">
              <a:extLst>
                <a:ext uri="{FF2B5EF4-FFF2-40B4-BE49-F238E27FC236}">
                  <a16:creationId xmlns:a16="http://schemas.microsoft.com/office/drawing/2014/main" id="{CB1D67B0-1F0E-57AA-BF61-CCF37C90A84E}"/>
                </a:ext>
              </a:extLst>
            </p:cNvPr>
            <p:cNvSpPr/>
            <p:nvPr/>
          </p:nvSpPr>
          <p:spPr>
            <a:xfrm>
              <a:off x="3138375" y="2237025"/>
              <a:ext cx="1376575" cy="390450"/>
            </a:xfrm>
            <a:custGeom>
              <a:avLst/>
              <a:gdLst/>
              <a:ahLst/>
              <a:cxnLst/>
              <a:rect l="l" t="t" r="r" b="b"/>
              <a:pathLst>
                <a:path w="55063" h="15618" extrusionOk="0">
                  <a:moveTo>
                    <a:pt x="1018" y="0"/>
                  </a:moveTo>
                  <a:cubicBezTo>
                    <a:pt x="1018" y="0"/>
                    <a:pt x="1" y="7971"/>
                    <a:pt x="3230" y="15193"/>
                  </a:cubicBezTo>
                  <a:cubicBezTo>
                    <a:pt x="3230" y="15193"/>
                    <a:pt x="4315" y="15584"/>
                    <a:pt x="6651" y="15584"/>
                  </a:cubicBezTo>
                  <a:cubicBezTo>
                    <a:pt x="9917" y="15584"/>
                    <a:pt x="15627" y="14819"/>
                    <a:pt x="24233" y="11150"/>
                  </a:cubicBezTo>
                  <a:cubicBezTo>
                    <a:pt x="24233" y="11150"/>
                    <a:pt x="25923" y="10358"/>
                    <a:pt x="27366" y="10358"/>
                  </a:cubicBezTo>
                  <a:cubicBezTo>
                    <a:pt x="27419" y="10358"/>
                    <a:pt x="27472" y="10359"/>
                    <a:pt x="27525" y="10362"/>
                  </a:cubicBezTo>
                  <a:lnTo>
                    <a:pt x="27525" y="10387"/>
                  </a:lnTo>
                  <a:cubicBezTo>
                    <a:pt x="27578" y="10385"/>
                    <a:pt x="27632" y="10384"/>
                    <a:pt x="27686" y="10384"/>
                  </a:cubicBezTo>
                  <a:cubicBezTo>
                    <a:pt x="29141" y="10384"/>
                    <a:pt x="30831" y="11175"/>
                    <a:pt x="30831" y="11175"/>
                  </a:cubicBezTo>
                  <a:cubicBezTo>
                    <a:pt x="39450" y="14854"/>
                    <a:pt x="45168" y="15618"/>
                    <a:pt x="48432" y="15618"/>
                  </a:cubicBezTo>
                  <a:cubicBezTo>
                    <a:pt x="50753" y="15618"/>
                    <a:pt x="51834" y="15231"/>
                    <a:pt x="51834" y="15231"/>
                  </a:cubicBezTo>
                  <a:cubicBezTo>
                    <a:pt x="55063" y="7997"/>
                    <a:pt x="54034" y="38"/>
                    <a:pt x="54034" y="38"/>
                  </a:cubicBezTo>
                  <a:lnTo>
                    <a:pt x="27525" y="38"/>
                  </a:lnTo>
                  <a:lnTo>
                    <a:pt x="2752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341;p36">
              <a:extLst>
                <a:ext uri="{FF2B5EF4-FFF2-40B4-BE49-F238E27FC236}">
                  <a16:creationId xmlns:a16="http://schemas.microsoft.com/office/drawing/2014/main" id="{0C23961B-15BF-4C8B-03FD-ED6D69DB887E}"/>
                </a:ext>
              </a:extLst>
            </p:cNvPr>
            <p:cNvSpPr/>
            <p:nvPr/>
          </p:nvSpPr>
          <p:spPr>
            <a:xfrm>
              <a:off x="2584375" y="1086750"/>
              <a:ext cx="2419200" cy="1488150"/>
            </a:xfrm>
            <a:custGeom>
              <a:avLst/>
              <a:gdLst/>
              <a:ahLst/>
              <a:cxnLst/>
              <a:rect l="l" t="t" r="r" b="b"/>
              <a:pathLst>
                <a:path w="96768" h="59526" extrusionOk="0">
                  <a:moveTo>
                    <a:pt x="48707" y="0"/>
                  </a:moveTo>
                  <a:lnTo>
                    <a:pt x="48707" y="26"/>
                  </a:lnTo>
                  <a:cubicBezTo>
                    <a:pt x="18333" y="3662"/>
                    <a:pt x="0" y="50614"/>
                    <a:pt x="1704" y="59526"/>
                  </a:cubicBezTo>
                  <a:cubicBezTo>
                    <a:pt x="1704" y="59526"/>
                    <a:pt x="1755" y="59513"/>
                    <a:pt x="1870" y="59475"/>
                  </a:cubicBezTo>
                  <a:cubicBezTo>
                    <a:pt x="3497" y="58979"/>
                    <a:pt x="17228" y="55050"/>
                    <a:pt x="48732" y="54174"/>
                  </a:cubicBezTo>
                  <a:lnTo>
                    <a:pt x="49075" y="54174"/>
                  </a:lnTo>
                  <a:cubicBezTo>
                    <a:pt x="80821" y="55050"/>
                    <a:pt x="93293" y="59030"/>
                    <a:pt x="94615" y="59488"/>
                  </a:cubicBezTo>
                  <a:lnTo>
                    <a:pt x="94730" y="59526"/>
                  </a:lnTo>
                  <a:cubicBezTo>
                    <a:pt x="96767" y="48107"/>
                    <a:pt x="78019" y="8"/>
                    <a:pt x="50016" y="8"/>
                  </a:cubicBezTo>
                  <a:cubicBezTo>
                    <a:pt x="49707" y="8"/>
                    <a:pt x="49398" y="14"/>
                    <a:pt x="49088" y="26"/>
                  </a:cubicBezTo>
                  <a:lnTo>
                    <a:pt x="49088" y="0"/>
                  </a:lnTo>
                  <a:lnTo>
                    <a:pt x="49075" y="0"/>
                  </a:lnTo>
                  <a:cubicBezTo>
                    <a:pt x="49049" y="0"/>
                    <a:pt x="48999" y="0"/>
                    <a:pt x="48936" y="14"/>
                  </a:cubicBezTo>
                  <a:cubicBezTo>
                    <a:pt x="48834" y="0"/>
                    <a:pt x="48770" y="0"/>
                    <a:pt x="48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342;p36">
              <a:extLst>
                <a:ext uri="{FF2B5EF4-FFF2-40B4-BE49-F238E27FC236}">
                  <a16:creationId xmlns:a16="http://schemas.microsoft.com/office/drawing/2014/main" id="{D657A656-8466-88A8-DCB9-BA718A54B244}"/>
                </a:ext>
              </a:extLst>
            </p:cNvPr>
            <p:cNvSpPr/>
            <p:nvPr/>
          </p:nvSpPr>
          <p:spPr>
            <a:xfrm>
              <a:off x="2588525" y="5194850"/>
              <a:ext cx="2392725" cy="240950"/>
            </a:xfrm>
            <a:custGeom>
              <a:avLst/>
              <a:gdLst/>
              <a:ahLst/>
              <a:cxnLst/>
              <a:rect l="l" t="t" r="r" b="b"/>
              <a:pathLst>
                <a:path w="95709" h="9638" extrusionOk="0">
                  <a:moveTo>
                    <a:pt x="0" y="0"/>
                  </a:moveTo>
                  <a:lnTo>
                    <a:pt x="0" y="9637"/>
                  </a:lnTo>
                  <a:lnTo>
                    <a:pt x="95708" y="9637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343;p36">
              <a:extLst>
                <a:ext uri="{FF2B5EF4-FFF2-40B4-BE49-F238E27FC236}">
                  <a16:creationId xmlns:a16="http://schemas.microsoft.com/office/drawing/2014/main" id="{46E4BDA7-8AFF-6B8C-D373-41D742711059}"/>
                </a:ext>
              </a:extLst>
            </p:cNvPr>
            <p:cNvSpPr/>
            <p:nvPr/>
          </p:nvSpPr>
          <p:spPr>
            <a:xfrm>
              <a:off x="2528125" y="3868500"/>
              <a:ext cx="2547825" cy="1481475"/>
            </a:xfrm>
            <a:custGeom>
              <a:avLst/>
              <a:gdLst/>
              <a:ahLst/>
              <a:cxnLst/>
              <a:rect l="l" t="t" r="r" b="b"/>
              <a:pathLst>
                <a:path w="101913" h="59259" extrusionOk="0">
                  <a:moveTo>
                    <a:pt x="3267" y="0"/>
                  </a:moveTo>
                  <a:cubicBezTo>
                    <a:pt x="1475" y="0"/>
                    <a:pt x="0" y="1475"/>
                    <a:pt x="0" y="3268"/>
                  </a:cubicBezTo>
                  <a:lnTo>
                    <a:pt x="0" y="56004"/>
                  </a:lnTo>
                  <a:cubicBezTo>
                    <a:pt x="0" y="57796"/>
                    <a:pt x="1475" y="59259"/>
                    <a:pt x="3267" y="59259"/>
                  </a:cubicBezTo>
                  <a:lnTo>
                    <a:pt x="98658" y="59259"/>
                  </a:lnTo>
                  <a:cubicBezTo>
                    <a:pt x="100450" y="59259"/>
                    <a:pt x="101913" y="57796"/>
                    <a:pt x="101913" y="56004"/>
                  </a:cubicBezTo>
                  <a:lnTo>
                    <a:pt x="101913" y="3268"/>
                  </a:lnTo>
                  <a:cubicBezTo>
                    <a:pt x="101913" y="1475"/>
                    <a:pt x="100450" y="0"/>
                    <a:pt x="9865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344;p36">
              <a:extLst>
                <a:ext uri="{FF2B5EF4-FFF2-40B4-BE49-F238E27FC236}">
                  <a16:creationId xmlns:a16="http://schemas.microsoft.com/office/drawing/2014/main" id="{CA801416-5442-466E-AEF8-A442B679A12E}"/>
                </a:ext>
              </a:extLst>
            </p:cNvPr>
            <p:cNvSpPr/>
            <p:nvPr/>
          </p:nvSpPr>
          <p:spPr>
            <a:xfrm>
              <a:off x="2528125" y="5394750"/>
              <a:ext cx="2547825" cy="82025"/>
            </a:xfrm>
            <a:custGeom>
              <a:avLst/>
              <a:gdLst/>
              <a:ahLst/>
              <a:cxnLst/>
              <a:rect l="l" t="t" r="r" b="b"/>
              <a:pathLst>
                <a:path w="101913" h="3281" extrusionOk="0">
                  <a:moveTo>
                    <a:pt x="1640" y="1"/>
                  </a:moveTo>
                  <a:cubicBezTo>
                    <a:pt x="738" y="1"/>
                    <a:pt x="0" y="738"/>
                    <a:pt x="0" y="1641"/>
                  </a:cubicBezTo>
                  <a:cubicBezTo>
                    <a:pt x="0" y="2544"/>
                    <a:pt x="738" y="3281"/>
                    <a:pt x="1640" y="3281"/>
                  </a:cubicBezTo>
                  <a:lnTo>
                    <a:pt x="100272" y="3281"/>
                  </a:lnTo>
                  <a:cubicBezTo>
                    <a:pt x="101188" y="3281"/>
                    <a:pt x="101913" y="2544"/>
                    <a:pt x="101913" y="1641"/>
                  </a:cubicBezTo>
                  <a:cubicBezTo>
                    <a:pt x="101913" y="738"/>
                    <a:pt x="101188" y="1"/>
                    <a:pt x="10027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345;p36">
              <a:extLst>
                <a:ext uri="{FF2B5EF4-FFF2-40B4-BE49-F238E27FC236}">
                  <a16:creationId xmlns:a16="http://schemas.microsoft.com/office/drawing/2014/main" id="{5B91E189-4B72-33FF-DB8D-FE86DF8F1DD4}"/>
                </a:ext>
              </a:extLst>
            </p:cNvPr>
            <p:cNvSpPr/>
            <p:nvPr/>
          </p:nvSpPr>
          <p:spPr>
            <a:xfrm>
              <a:off x="3594150" y="4440600"/>
              <a:ext cx="413225" cy="413225"/>
            </a:xfrm>
            <a:custGeom>
              <a:avLst/>
              <a:gdLst/>
              <a:ahLst/>
              <a:cxnLst/>
              <a:rect l="l" t="t" r="r" b="b"/>
              <a:pathLst>
                <a:path w="16529" h="16529" extrusionOk="0">
                  <a:moveTo>
                    <a:pt x="8265" y="1"/>
                  </a:moveTo>
                  <a:cubicBezTo>
                    <a:pt x="3700" y="1"/>
                    <a:pt x="1" y="3701"/>
                    <a:pt x="1" y="8264"/>
                  </a:cubicBezTo>
                  <a:cubicBezTo>
                    <a:pt x="1" y="12829"/>
                    <a:pt x="3700" y="16528"/>
                    <a:pt x="8265" y="16528"/>
                  </a:cubicBezTo>
                  <a:cubicBezTo>
                    <a:pt x="12828" y="16528"/>
                    <a:pt x="16529" y="12829"/>
                    <a:pt x="16529" y="8264"/>
                  </a:cubicBezTo>
                  <a:cubicBezTo>
                    <a:pt x="16529" y="3701"/>
                    <a:pt x="12828" y="1"/>
                    <a:pt x="8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346;p36">
              <a:extLst>
                <a:ext uri="{FF2B5EF4-FFF2-40B4-BE49-F238E27FC236}">
                  <a16:creationId xmlns:a16="http://schemas.microsoft.com/office/drawing/2014/main" id="{00C4AEB1-1687-07BD-E5BA-1885DD6EC168}"/>
                </a:ext>
              </a:extLst>
            </p:cNvPr>
            <p:cNvSpPr/>
            <p:nvPr/>
          </p:nvSpPr>
          <p:spPr>
            <a:xfrm>
              <a:off x="3680275" y="4721275"/>
              <a:ext cx="240950" cy="165300"/>
            </a:xfrm>
            <a:custGeom>
              <a:avLst/>
              <a:gdLst/>
              <a:ahLst/>
              <a:cxnLst/>
              <a:rect l="l" t="t" r="r" b="b"/>
              <a:pathLst>
                <a:path w="9638" h="6612" extrusionOk="0">
                  <a:moveTo>
                    <a:pt x="1" y="0"/>
                  </a:moveTo>
                  <a:lnTo>
                    <a:pt x="1" y="6611"/>
                  </a:lnTo>
                  <a:lnTo>
                    <a:pt x="9638" y="6611"/>
                  </a:lnTo>
                  <a:lnTo>
                    <a:pt x="9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347;p36">
              <a:extLst>
                <a:ext uri="{FF2B5EF4-FFF2-40B4-BE49-F238E27FC236}">
                  <a16:creationId xmlns:a16="http://schemas.microsoft.com/office/drawing/2014/main" id="{ED38B44B-E00E-2860-A872-AA2AA6FCC119}"/>
                </a:ext>
              </a:extLst>
            </p:cNvPr>
            <p:cNvSpPr/>
            <p:nvPr/>
          </p:nvSpPr>
          <p:spPr>
            <a:xfrm>
              <a:off x="3659300" y="4592525"/>
              <a:ext cx="125900" cy="125900"/>
            </a:xfrm>
            <a:custGeom>
              <a:avLst/>
              <a:gdLst/>
              <a:ahLst/>
              <a:cxnLst/>
              <a:rect l="l" t="t" r="r" b="b"/>
              <a:pathLst>
                <a:path w="5036" h="5036" extrusionOk="0">
                  <a:moveTo>
                    <a:pt x="2518" y="1"/>
                  </a:moveTo>
                  <a:cubicBezTo>
                    <a:pt x="1120" y="1"/>
                    <a:pt x="1" y="1133"/>
                    <a:pt x="1" y="2518"/>
                  </a:cubicBezTo>
                  <a:cubicBezTo>
                    <a:pt x="1" y="3904"/>
                    <a:pt x="1120" y="5035"/>
                    <a:pt x="2518" y="5035"/>
                  </a:cubicBezTo>
                  <a:cubicBezTo>
                    <a:pt x="3904" y="5035"/>
                    <a:pt x="5035" y="3904"/>
                    <a:pt x="5035" y="2518"/>
                  </a:cubicBezTo>
                  <a:cubicBezTo>
                    <a:pt x="5035" y="1133"/>
                    <a:pt x="3904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348;p36">
              <a:extLst>
                <a:ext uri="{FF2B5EF4-FFF2-40B4-BE49-F238E27FC236}">
                  <a16:creationId xmlns:a16="http://schemas.microsoft.com/office/drawing/2014/main" id="{3B4E1C97-D9EA-6CA0-8B29-9BF27D01D21B}"/>
                </a:ext>
              </a:extLst>
            </p:cNvPr>
            <p:cNvSpPr/>
            <p:nvPr/>
          </p:nvSpPr>
          <p:spPr>
            <a:xfrm>
              <a:off x="3819200" y="4592525"/>
              <a:ext cx="125875" cy="125900"/>
            </a:xfrm>
            <a:custGeom>
              <a:avLst/>
              <a:gdLst/>
              <a:ahLst/>
              <a:cxnLst/>
              <a:rect l="l" t="t" r="r" b="b"/>
              <a:pathLst>
                <a:path w="5035" h="5036" extrusionOk="0">
                  <a:moveTo>
                    <a:pt x="2517" y="1"/>
                  </a:moveTo>
                  <a:cubicBezTo>
                    <a:pt x="1131" y="1"/>
                    <a:pt x="0" y="1133"/>
                    <a:pt x="0" y="2518"/>
                  </a:cubicBezTo>
                  <a:cubicBezTo>
                    <a:pt x="0" y="3904"/>
                    <a:pt x="1131" y="5035"/>
                    <a:pt x="2517" y="5035"/>
                  </a:cubicBezTo>
                  <a:cubicBezTo>
                    <a:pt x="3903" y="5035"/>
                    <a:pt x="5035" y="3904"/>
                    <a:pt x="5035" y="2518"/>
                  </a:cubicBezTo>
                  <a:cubicBezTo>
                    <a:pt x="5035" y="1133"/>
                    <a:pt x="3903" y="1"/>
                    <a:pt x="251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349;p36">
              <a:extLst>
                <a:ext uri="{FF2B5EF4-FFF2-40B4-BE49-F238E27FC236}">
                  <a16:creationId xmlns:a16="http://schemas.microsoft.com/office/drawing/2014/main" id="{59E8394C-4387-9643-FB0A-064CF812C1C4}"/>
                </a:ext>
              </a:extLst>
            </p:cNvPr>
            <p:cNvSpPr/>
            <p:nvPr/>
          </p:nvSpPr>
          <p:spPr>
            <a:xfrm>
              <a:off x="37683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7" y="1"/>
                  </a:moveTo>
                  <a:cubicBezTo>
                    <a:pt x="267" y="1"/>
                    <a:pt x="0" y="267"/>
                    <a:pt x="0" y="598"/>
                  </a:cubicBezTo>
                  <a:cubicBezTo>
                    <a:pt x="0" y="928"/>
                    <a:pt x="267" y="1196"/>
                    <a:pt x="597" y="1196"/>
                  </a:cubicBezTo>
                  <a:cubicBezTo>
                    <a:pt x="928" y="1196"/>
                    <a:pt x="1195" y="928"/>
                    <a:pt x="1195" y="598"/>
                  </a:cubicBezTo>
                  <a:cubicBezTo>
                    <a:pt x="1195" y="267"/>
                    <a:pt x="928" y="1"/>
                    <a:pt x="5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350;p36">
              <a:extLst>
                <a:ext uri="{FF2B5EF4-FFF2-40B4-BE49-F238E27FC236}">
                  <a16:creationId xmlns:a16="http://schemas.microsoft.com/office/drawing/2014/main" id="{77DC94DD-03FA-680D-0FE4-08DA2DF5026C}"/>
                </a:ext>
              </a:extLst>
            </p:cNvPr>
            <p:cNvSpPr/>
            <p:nvPr/>
          </p:nvSpPr>
          <p:spPr>
            <a:xfrm>
              <a:off x="3806150" y="4766400"/>
              <a:ext cx="29900" cy="29900"/>
            </a:xfrm>
            <a:custGeom>
              <a:avLst/>
              <a:gdLst/>
              <a:ahLst/>
              <a:cxnLst/>
              <a:rect l="l" t="t" r="r" b="b"/>
              <a:pathLst>
                <a:path w="1196" h="1196" extrusionOk="0">
                  <a:moveTo>
                    <a:pt x="598" y="1"/>
                  </a:moveTo>
                  <a:cubicBezTo>
                    <a:pt x="268" y="1"/>
                    <a:pt x="0" y="267"/>
                    <a:pt x="0" y="598"/>
                  </a:cubicBezTo>
                  <a:cubicBezTo>
                    <a:pt x="0" y="928"/>
                    <a:pt x="268" y="1196"/>
                    <a:pt x="598" y="1196"/>
                  </a:cubicBezTo>
                  <a:cubicBezTo>
                    <a:pt x="929" y="1196"/>
                    <a:pt x="1196" y="928"/>
                    <a:pt x="1196" y="598"/>
                  </a:cubicBezTo>
                  <a:cubicBezTo>
                    <a:pt x="1196" y="267"/>
                    <a:pt x="929" y="1"/>
                    <a:pt x="59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351;p36">
              <a:extLst>
                <a:ext uri="{FF2B5EF4-FFF2-40B4-BE49-F238E27FC236}">
                  <a16:creationId xmlns:a16="http://schemas.microsoft.com/office/drawing/2014/main" id="{7CABAB51-EC55-EDF0-7879-4B009EA5162E}"/>
                </a:ext>
              </a:extLst>
            </p:cNvPr>
            <p:cNvSpPr/>
            <p:nvPr/>
          </p:nvSpPr>
          <p:spPr>
            <a:xfrm>
              <a:off x="3714950" y="4846500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05" y="2581"/>
                    <a:pt x="687" y="2581"/>
                  </a:cubicBezTo>
                  <a:cubicBezTo>
                    <a:pt x="1068" y="2581"/>
                    <a:pt x="1373" y="2276"/>
                    <a:pt x="1373" y="1894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352;p36">
              <a:extLst>
                <a:ext uri="{FF2B5EF4-FFF2-40B4-BE49-F238E27FC236}">
                  <a16:creationId xmlns:a16="http://schemas.microsoft.com/office/drawing/2014/main" id="{74DAC1A2-D08A-65DF-0230-04A745DB04EB}"/>
                </a:ext>
              </a:extLst>
            </p:cNvPr>
            <p:cNvSpPr/>
            <p:nvPr/>
          </p:nvSpPr>
          <p:spPr>
            <a:xfrm>
              <a:off x="3680275" y="4844900"/>
              <a:ext cx="34700" cy="64550"/>
            </a:xfrm>
            <a:custGeom>
              <a:avLst/>
              <a:gdLst/>
              <a:ahLst/>
              <a:cxnLst/>
              <a:rect l="l" t="t" r="r" b="b"/>
              <a:pathLst>
                <a:path w="1388" h="2582" extrusionOk="0">
                  <a:moveTo>
                    <a:pt x="687" y="0"/>
                  </a:moveTo>
                  <a:cubicBezTo>
                    <a:pt x="306" y="0"/>
                    <a:pt x="1" y="305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06" y="2582"/>
                    <a:pt x="687" y="2582"/>
                  </a:cubicBezTo>
                  <a:cubicBezTo>
                    <a:pt x="1069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5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353;p36">
              <a:extLst>
                <a:ext uri="{FF2B5EF4-FFF2-40B4-BE49-F238E27FC236}">
                  <a16:creationId xmlns:a16="http://schemas.microsoft.com/office/drawing/2014/main" id="{37DF113E-39E9-732B-018A-2671E9075543}"/>
                </a:ext>
              </a:extLst>
            </p:cNvPr>
            <p:cNvSpPr/>
            <p:nvPr/>
          </p:nvSpPr>
          <p:spPr>
            <a:xfrm>
              <a:off x="3783600" y="4846500"/>
              <a:ext cx="34650" cy="64525"/>
            </a:xfrm>
            <a:custGeom>
              <a:avLst/>
              <a:gdLst/>
              <a:ahLst/>
              <a:cxnLst/>
              <a:rect l="l" t="t" r="r" b="b"/>
              <a:pathLst>
                <a:path w="1386" h="2581" extrusionOk="0">
                  <a:moveTo>
                    <a:pt x="699" y="0"/>
                  </a:moveTo>
                  <a:cubicBezTo>
                    <a:pt x="318" y="0"/>
                    <a:pt x="0" y="305"/>
                    <a:pt x="0" y="687"/>
                  </a:cubicBezTo>
                  <a:lnTo>
                    <a:pt x="0" y="1894"/>
                  </a:lnTo>
                  <a:cubicBezTo>
                    <a:pt x="0" y="2276"/>
                    <a:pt x="318" y="2581"/>
                    <a:pt x="699" y="2581"/>
                  </a:cubicBezTo>
                  <a:cubicBezTo>
                    <a:pt x="1080" y="2581"/>
                    <a:pt x="1386" y="2276"/>
                    <a:pt x="1386" y="1894"/>
                  </a:cubicBezTo>
                  <a:lnTo>
                    <a:pt x="1386" y="687"/>
                  </a:lnTo>
                  <a:cubicBezTo>
                    <a:pt x="1386" y="305"/>
                    <a:pt x="1080" y="0"/>
                    <a:pt x="6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354;p36">
              <a:extLst>
                <a:ext uri="{FF2B5EF4-FFF2-40B4-BE49-F238E27FC236}">
                  <a16:creationId xmlns:a16="http://schemas.microsoft.com/office/drawing/2014/main" id="{1548675F-AD43-65F4-5D9B-0FC363FB8F29}"/>
                </a:ext>
              </a:extLst>
            </p:cNvPr>
            <p:cNvSpPr/>
            <p:nvPr/>
          </p:nvSpPr>
          <p:spPr>
            <a:xfrm>
              <a:off x="3749275" y="4844900"/>
              <a:ext cx="34350" cy="64550"/>
            </a:xfrm>
            <a:custGeom>
              <a:avLst/>
              <a:gdLst/>
              <a:ahLst/>
              <a:cxnLst/>
              <a:rect l="l" t="t" r="r" b="b"/>
              <a:pathLst>
                <a:path w="1374" h="2582" extrusionOk="0">
                  <a:moveTo>
                    <a:pt x="687" y="0"/>
                  </a:moveTo>
                  <a:cubicBezTo>
                    <a:pt x="305" y="0"/>
                    <a:pt x="0" y="305"/>
                    <a:pt x="0" y="687"/>
                  </a:cubicBezTo>
                  <a:lnTo>
                    <a:pt x="0" y="1895"/>
                  </a:lnTo>
                  <a:cubicBezTo>
                    <a:pt x="0" y="2277"/>
                    <a:pt x="305" y="2582"/>
                    <a:pt x="687" y="2582"/>
                  </a:cubicBezTo>
                  <a:cubicBezTo>
                    <a:pt x="1068" y="2582"/>
                    <a:pt x="1373" y="2277"/>
                    <a:pt x="1373" y="1895"/>
                  </a:cubicBezTo>
                  <a:lnTo>
                    <a:pt x="1373" y="687"/>
                  </a:lnTo>
                  <a:cubicBezTo>
                    <a:pt x="1373" y="305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355;p36">
              <a:extLst>
                <a:ext uri="{FF2B5EF4-FFF2-40B4-BE49-F238E27FC236}">
                  <a16:creationId xmlns:a16="http://schemas.microsoft.com/office/drawing/2014/main" id="{72EF6784-3B06-5F0C-7CCB-ACA6C2364381}"/>
                </a:ext>
              </a:extLst>
            </p:cNvPr>
            <p:cNvSpPr/>
            <p:nvPr/>
          </p:nvSpPr>
          <p:spPr>
            <a:xfrm>
              <a:off x="3852550" y="4846800"/>
              <a:ext cx="34675" cy="64550"/>
            </a:xfrm>
            <a:custGeom>
              <a:avLst/>
              <a:gdLst/>
              <a:ahLst/>
              <a:cxnLst/>
              <a:rect l="l" t="t" r="r" b="b"/>
              <a:pathLst>
                <a:path w="1387" h="2582" extrusionOk="0">
                  <a:moveTo>
                    <a:pt x="700" y="1"/>
                  </a:moveTo>
                  <a:cubicBezTo>
                    <a:pt x="319" y="1"/>
                    <a:pt x="1" y="306"/>
                    <a:pt x="1" y="687"/>
                  </a:cubicBezTo>
                  <a:lnTo>
                    <a:pt x="1" y="1895"/>
                  </a:lnTo>
                  <a:cubicBezTo>
                    <a:pt x="1" y="2277"/>
                    <a:pt x="319" y="2582"/>
                    <a:pt x="700" y="2582"/>
                  </a:cubicBezTo>
                  <a:cubicBezTo>
                    <a:pt x="1082" y="2582"/>
                    <a:pt x="1387" y="2277"/>
                    <a:pt x="1387" y="1895"/>
                  </a:cubicBezTo>
                  <a:lnTo>
                    <a:pt x="1387" y="687"/>
                  </a:lnTo>
                  <a:cubicBezTo>
                    <a:pt x="1387" y="306"/>
                    <a:pt x="1082" y="1"/>
                    <a:pt x="7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356;p36">
              <a:extLst>
                <a:ext uri="{FF2B5EF4-FFF2-40B4-BE49-F238E27FC236}">
                  <a16:creationId xmlns:a16="http://schemas.microsoft.com/office/drawing/2014/main" id="{511D64E9-9918-F5B5-E496-87C164E9D55C}"/>
                </a:ext>
              </a:extLst>
            </p:cNvPr>
            <p:cNvSpPr/>
            <p:nvPr/>
          </p:nvSpPr>
          <p:spPr>
            <a:xfrm>
              <a:off x="3818225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8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8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357;p36">
              <a:extLst>
                <a:ext uri="{FF2B5EF4-FFF2-40B4-BE49-F238E27FC236}">
                  <a16:creationId xmlns:a16="http://schemas.microsoft.com/office/drawing/2014/main" id="{83F9B28C-5017-8691-468F-0DA05AAF6B8C}"/>
                </a:ext>
              </a:extLst>
            </p:cNvPr>
            <p:cNvSpPr/>
            <p:nvPr/>
          </p:nvSpPr>
          <p:spPr>
            <a:xfrm>
              <a:off x="3887200" y="4845225"/>
              <a:ext cx="34350" cy="64525"/>
            </a:xfrm>
            <a:custGeom>
              <a:avLst/>
              <a:gdLst/>
              <a:ahLst/>
              <a:cxnLst/>
              <a:rect l="l" t="t" r="r" b="b"/>
              <a:pathLst>
                <a:path w="1374" h="2581" extrusionOk="0">
                  <a:moveTo>
                    <a:pt x="687" y="0"/>
                  </a:moveTo>
                  <a:cubicBezTo>
                    <a:pt x="306" y="0"/>
                    <a:pt x="1" y="306"/>
                    <a:pt x="1" y="687"/>
                  </a:cubicBezTo>
                  <a:lnTo>
                    <a:pt x="1" y="1894"/>
                  </a:lnTo>
                  <a:cubicBezTo>
                    <a:pt x="1" y="2276"/>
                    <a:pt x="306" y="2581"/>
                    <a:pt x="687" y="2581"/>
                  </a:cubicBezTo>
                  <a:cubicBezTo>
                    <a:pt x="1069" y="2581"/>
                    <a:pt x="1374" y="2276"/>
                    <a:pt x="1374" y="1894"/>
                  </a:cubicBezTo>
                  <a:lnTo>
                    <a:pt x="1374" y="687"/>
                  </a:lnTo>
                  <a:cubicBezTo>
                    <a:pt x="1374" y="306"/>
                    <a:pt x="1069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2E78E172-A4E4-C49F-20C3-8B9D3C789397}"/>
              </a:ext>
            </a:extLst>
          </p:cNvPr>
          <p:cNvSpPr txBox="1"/>
          <p:nvPr/>
        </p:nvSpPr>
        <p:spPr>
          <a:xfrm>
            <a:off x="493005" y="6861722"/>
            <a:ext cx="8279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cap="none" dirty="0">
                <a:solidFill>
                  <a:schemeClr val="accent1"/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Vamsi</a:t>
            </a:r>
            <a:r>
              <a:rPr lang="en-US" sz="1800" b="1" i="0" u="none" strike="noStrike" cap="none" dirty="0">
                <a:solidFill>
                  <a:schemeClr val="accent5">
                    <a:lumMod val="50000"/>
                  </a:schemeClr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 (Data Modelling</a:t>
            </a:r>
            <a:r>
              <a:rPr lang="en-US" sz="1800" b="1" i="0" u="none" strike="noStrike" cap="none" dirty="0">
                <a:solidFill>
                  <a:schemeClr val="accent5">
                    <a:lumMod val="50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</a:t>
            </a:r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F8F10CC-8929-444E-C2C8-B7BF2445FD38}"/>
              </a:ext>
            </a:extLst>
          </p:cNvPr>
          <p:cNvSpPr txBox="1"/>
          <p:nvPr/>
        </p:nvSpPr>
        <p:spPr>
          <a:xfrm>
            <a:off x="8550067" y="6950306"/>
            <a:ext cx="8279176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  <a:buSzPts val="2000"/>
            </a:pPr>
            <a:r>
              <a:rPr lang="en-IN" sz="18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Brahma</a:t>
            </a:r>
            <a:r>
              <a:rPr lang="en-IN" sz="1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IN" sz="18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Vamsi </a:t>
            </a:r>
            <a:r>
              <a:rPr lang="en-IN" sz="18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+mj-lt"/>
                <a:ea typeface="Fira Sans Extra Condensed"/>
                <a:cs typeface="Fira Sans Extra Condensed"/>
                <a:sym typeface="Fira Sans Extra Condensed"/>
              </a:rPr>
              <a:t>(Data Visualization)</a:t>
            </a:r>
          </a:p>
        </p:txBody>
      </p:sp>
      <p:pic>
        <p:nvPicPr>
          <p:cNvPr id="159" name="Picture 3" descr="C:\Users\sarthak\Downloads\pngaaa.com-1331538.png">
            <a:extLst>
              <a:ext uri="{FF2B5EF4-FFF2-40B4-BE49-F238E27FC236}">
                <a16:creationId xmlns:a16="http://schemas.microsoft.com/office/drawing/2014/main" id="{70CD22B4-BEE3-A06B-D208-EBDA9E93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713" y="3720019"/>
            <a:ext cx="4718974" cy="289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Audio 71">
            <a:hlinkClick r:id="" action="ppaction://media"/>
            <a:extLst>
              <a:ext uri="{FF2B5EF4-FFF2-40B4-BE49-F238E27FC236}">
                <a16:creationId xmlns:a16="http://schemas.microsoft.com/office/drawing/2014/main" id="{4DD97AE1-B7B6-C1EA-621A-243350030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841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3"/>
    </mc:Choice>
    <mc:Fallback xmlns="">
      <p:transition spd="slow" advTm="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95B5-BE1E-C4E3-DCD9-965D07E97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946" y="2597727"/>
            <a:ext cx="10590790" cy="3657600"/>
          </a:xfrm>
        </p:spPr>
        <p:txBody>
          <a:bodyPr/>
          <a:lstStyle/>
          <a:p>
            <a:r>
              <a:rPr lang="en-IN" sz="4000" dirty="0"/>
              <a:t>Statement of Project Objectives:  </a:t>
            </a:r>
            <a:br>
              <a:rPr lang="en-IN" sz="4000" dirty="0"/>
            </a:br>
            <a:br>
              <a:rPr lang="en-IN" sz="4000" dirty="0"/>
            </a:br>
            <a:r>
              <a:rPr lang="en-IN" sz="2800" dirty="0"/>
              <a:t>To make a model that predicts the sales of  our stores based on customer inputs with perfect accuracy</a:t>
            </a:r>
            <a:br>
              <a:rPr lang="en-IN" sz="2800" dirty="0"/>
            </a:br>
            <a:br>
              <a:rPr lang="en-IN" sz="2800" dirty="0"/>
            </a:br>
            <a:r>
              <a:rPr lang="en-IN" sz="2800" dirty="0"/>
              <a:t>To make a model which is perfectly beneficial for customer and retailer and to encourage small businessman</a:t>
            </a:r>
            <a:br>
              <a:rPr lang="en-IN" dirty="0"/>
            </a:br>
            <a:endParaRPr lang="en-IN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A97798C-FF2E-5429-D501-B83CE4055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5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59"/>
    </mc:Choice>
    <mc:Fallback xmlns="">
      <p:transition spd="slow" advTm="15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6A42C1-F47A-2337-A88D-5024135F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source and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38C8E-C389-6DC8-C439-D3AFC7802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Data source collected from 	Kaggle.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Contains various stores data in the years from 2016 to 2023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C60C85E-0D30-9AFF-3904-C382D28FF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682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8"/>
    </mc:Choice>
    <mc:Fallback xmlns="">
      <p:transition spd="slow" advTm="5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A306-EA0A-714A-EEAB-2FDBD08B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process CRISP DM Methodology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30F51E5-2B36-0A60-A297-7C7DDD4705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21136" r="21136"/>
          <a:stretch>
            <a:fillRect/>
          </a:stretch>
        </p:blipFill>
        <p:spPr>
          <a:xfrm>
            <a:off x="7676706" y="329609"/>
            <a:ext cx="6347637" cy="7400261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EA8DF2-4D92-30E6-828B-764D8A9515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022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5"/>
    </mc:Choice>
    <mc:Fallback xmlns="">
      <p:transition spd="slow" advTm="4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854512"/>
            <a:ext cx="6202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Business Understanding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301389" y="1993225"/>
            <a:ext cx="27742" cy="5381863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565172" y="2402860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7065228" y="216681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231320" y="2208490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21539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Goals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278475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From business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perspective,if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we know under  what circumstances the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</a:rPr>
              <a:t>reatail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increases ,we can increase the sales 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513713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065228" y="327767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31320" y="331934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33262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Market Research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389560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Conduct market research to identify customer demands and trends.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4704933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065228" y="446889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231320" y="4510564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4517469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Competition Analysis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08682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your competitors' inventory strategies to gain a competitive edge.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6287631" y="5704820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065228" y="546877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7231320" y="551045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24" name="Text 22"/>
          <p:cNvSpPr/>
          <p:nvPr/>
        </p:nvSpPr>
        <p:spPr>
          <a:xfrm>
            <a:off x="3212783" y="5517356"/>
            <a:ext cx="2880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 Stock Levels</a:t>
            </a:r>
            <a:endParaRPr lang="en-US" sz="2187" dirty="0"/>
          </a:p>
        </p:txBody>
      </p:sp>
      <p:sp>
        <p:nvSpPr>
          <p:cNvPr id="25" name="Text 23"/>
          <p:cNvSpPr/>
          <p:nvPr/>
        </p:nvSpPr>
        <p:spPr>
          <a:xfrm>
            <a:off x="2037993" y="608671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Determine the right stock levels to meet customer demands and minimize costs.</a:t>
            </a:r>
            <a:endParaRPr lang="en-US" sz="1750" dirty="0"/>
          </a:p>
        </p:txBody>
      </p:sp>
      <p:pic>
        <p:nvPicPr>
          <p:cNvPr id="26" name="Image 0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BB352122-6A11-516F-CF58-0EDFB9405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5"/>
    </mc:Choice>
    <mc:Fallback xmlns="">
      <p:transition spd="slow" advTm="18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869293"/>
            <a:ext cx="507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Understanding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0705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204085" y="511218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51468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716191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Gather relevant data on sales, stock levels, weekly sales ,holidays and customer behaviors.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50705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796320" y="511218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51468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Analysis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716191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the collected data to identify patterns and insights about inventory performance.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50705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388554" y="511218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5146834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Visualization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716191"/>
            <a:ext cx="459438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charts and graphs to present the analyzed data in a visually compelling way.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Transforming numerical input variables into probability distributions that are Gaussian or more Gaussian-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like.Feature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Selection and Correlation Analysis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80601D7A-04D5-04AE-A4E2-8983430AB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"/>
    </mc:Choice>
    <mc:Fallback xmlns="">
      <p:transition spd="slow" advTm="5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721447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3621167" y="427673"/>
            <a:ext cx="316992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Preparation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Sorting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Sort and organize the data to ensure accuracy and ease of analysis.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Cleaning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Remove any inconsistencies and errors from the data to improve its quality.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1167" y="4992529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397710"/>
            <a:ext cx="158496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Integration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796213"/>
            <a:ext cx="3577352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Combine data from different sources to get a comprehensive view.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762" y="4992529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397829"/>
            <a:ext cx="18821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Transformation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7796332"/>
            <a:ext cx="357747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Convert data into a suitable format for modeling and analysis.</a:t>
            </a:r>
            <a:endParaRPr lang="en-US" sz="1225" dirty="0"/>
          </a:p>
        </p:txBody>
      </p:sp>
      <p:pic>
        <p:nvPicPr>
          <p:cNvPr id="17" name="Image 4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E02D72D-E5AF-6C1B-9AB5-6852BCBF7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72"/>
    </mc:Choice>
    <mc:Fallback xmlns="">
      <p:transition spd="slow" advTm="14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10244" y="1740218"/>
            <a:ext cx="27742" cy="5776793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5074027" y="2149852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740176" y="1955483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Choose Models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53174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have used Linear Regression technique to model  for accurate predictions.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149507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740176" y="395513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Weekly Sales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31400"/>
            <a:ext cx="7751088" cy="12081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Weekly Sales field is the target variable and the fields include gender,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Customer id, quantity ,price etc.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49161"/>
            <a:ext cx="777597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4740176" y="5954792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Simulation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3105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Simulate inventory scenarios to understand the impact of different factors.</a:t>
            </a:r>
            <a:endParaRPr lang="en-US" sz="1750" dirty="0"/>
          </a:p>
        </p:txBody>
      </p:sp>
      <p:pic>
        <p:nvPicPr>
          <p:cNvPr id="22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27FCD770-A9DA-4D53-73FE-36B6E65C3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554"/>
            <a:ext cx="3657600" cy="8229600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0314ED66-867B-7438-E97E-AB19218A4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96"/>
    </mc:Choice>
    <mc:Fallback xmlns="">
      <p:transition spd="slow" advTm="17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389</TotalTime>
  <Words>630</Words>
  <Application>Microsoft Office PowerPoint</Application>
  <PresentationFormat>Custom</PresentationFormat>
  <Paragraphs>87</Paragraphs>
  <Slides>16</Slides>
  <Notes>8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Century Gothic</vt:lpstr>
      <vt:lpstr>Fira Sans</vt:lpstr>
      <vt:lpstr>Fira Sans Extra Condensed</vt:lpstr>
      <vt:lpstr>Inconsolata</vt:lpstr>
      <vt:lpstr>Wingdings 3</vt:lpstr>
      <vt:lpstr>Ion Boardroom</vt:lpstr>
      <vt:lpstr>PowerPoint Presentation</vt:lpstr>
      <vt:lpstr>Our Team </vt:lpstr>
      <vt:lpstr>Statement of Project Objectives:    To make a model that predicts the sales of  our stores based on customer inputs with perfect accuracy  To make a model which is perfectly beneficial for customer and retailer and to encourage small businessman </vt:lpstr>
      <vt:lpstr>Data source and Distribution</vt:lpstr>
      <vt:lpstr>Our process CRISP DM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Sanipinidi, Ganga Vamsik</cp:lastModifiedBy>
  <cp:revision>8</cp:revision>
  <dcterms:created xsi:type="dcterms:W3CDTF">2023-12-06T04:19:32Z</dcterms:created>
  <dcterms:modified xsi:type="dcterms:W3CDTF">2023-12-07T04:55:37Z</dcterms:modified>
</cp:coreProperties>
</file>